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28800425" cy="503999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51" userDrawn="1">
          <p15:clr>
            <a:srgbClr val="A4A3A4"/>
          </p15:clr>
        </p15:guide>
        <p15:guide id="2" pos="9071" userDrawn="1">
          <p15:clr>
            <a:srgbClr val="A4A3A4"/>
          </p15:clr>
        </p15:guide>
        <p15:guide id="3" pos="657" userDrawn="1">
          <p15:clr>
            <a:srgbClr val="A4A3A4"/>
          </p15:clr>
        </p15:guide>
        <p15:guide id="4" pos="17531" userDrawn="1">
          <p15:clr>
            <a:srgbClr val="A4A3A4"/>
          </p15:clr>
        </p15:guide>
        <p15:guide id="5" pos="1110" userDrawn="1">
          <p15:clr>
            <a:srgbClr val="A4A3A4"/>
          </p15:clr>
        </p15:guide>
        <p15:guide id="6" pos="17032" userDrawn="1">
          <p15:clr>
            <a:srgbClr val="A4A3A4"/>
          </p15:clr>
        </p15:guide>
        <p15:guide id="7" pos="8617" userDrawn="1">
          <p15:clr>
            <a:srgbClr val="A4A3A4"/>
          </p15:clr>
        </p15:guide>
        <p15:guide id="8" pos="952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1B82"/>
    <a:srgbClr val="FFFFFF"/>
    <a:srgbClr val="FF3399"/>
    <a:srgbClr val="CDD1E2"/>
    <a:srgbClr val="193064"/>
    <a:srgbClr val="0D1256"/>
    <a:srgbClr val="09167C"/>
    <a:srgbClr val="0051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7" autoAdjust="0"/>
    <p:restoredTop sz="96370" autoAdjust="0"/>
  </p:normalViewPr>
  <p:slideViewPr>
    <p:cSldViewPr snapToGrid="0" showGuides="1">
      <p:cViewPr varScale="1">
        <p:scale>
          <a:sx n="15" d="100"/>
          <a:sy n="15" d="100"/>
        </p:scale>
        <p:origin x="2454" y="168"/>
      </p:cViewPr>
      <p:guideLst>
        <p:guide orient="horz" pos="15851"/>
        <p:guide pos="9071"/>
        <p:guide pos="657"/>
        <p:guide pos="17531"/>
        <p:guide pos="1110"/>
        <p:guide pos="17032"/>
        <p:guide pos="8617"/>
        <p:guide pos="9525"/>
      </p:guideLst>
    </p:cSldViewPr>
  </p:slideViewPr>
  <p:notesTextViewPr>
    <p:cViewPr>
      <p:scale>
        <a:sx n="125" d="100"/>
        <a:sy n="125" d="100"/>
      </p:scale>
      <p:origin x="0" y="0"/>
    </p:cViewPr>
  </p:notesTextViewPr>
  <p:notesViewPr>
    <p:cSldViewPr snapToGrid="0" showGuides="1">
      <p:cViewPr varScale="1">
        <p:scale>
          <a:sx n="81" d="100"/>
          <a:sy n="81" d="100"/>
        </p:scale>
        <p:origin x="2058" y="102"/>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818B3-AD7E-4423-88C5-06D21ECB1041}" type="datetimeFigureOut">
              <a:rPr lang="ko-KR" altLang="en-US" smtClean="0"/>
              <a:t>2023-03-15</a:t>
            </a:fld>
            <a:endParaRPr lang="ko-KR" altLang="en-US"/>
          </a:p>
        </p:txBody>
      </p:sp>
      <p:sp>
        <p:nvSpPr>
          <p:cNvPr id="4" name="슬라이드 이미지 개체 틀 3"/>
          <p:cNvSpPr>
            <a:spLocks noGrp="1" noRot="1" noChangeAspect="1"/>
          </p:cNvSpPr>
          <p:nvPr>
            <p:ph type="sldImg" idx="2"/>
          </p:nvPr>
        </p:nvSpPr>
        <p:spPr>
          <a:xfrm>
            <a:off x="2547938" y="1143000"/>
            <a:ext cx="1762125"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C5AB16-CACE-45A2-B958-1270BC97C8DC}" type="slidenum">
              <a:rPr lang="ko-KR" altLang="en-US" smtClean="0"/>
              <a:t>‹#›</a:t>
            </a:fld>
            <a:endParaRPr lang="ko-KR" altLang="en-US"/>
          </a:p>
        </p:txBody>
      </p:sp>
    </p:spTree>
    <p:extLst>
      <p:ext uri="{BB962C8B-B14F-4D97-AF65-F5344CB8AC3E}">
        <p14:creationId xmlns:p14="http://schemas.microsoft.com/office/powerpoint/2010/main" val="190128204"/>
      </p:ext>
    </p:extLst>
  </p:cSld>
  <p:clrMap bg1="lt1" tx1="dk1" bg2="lt2" tx2="dk2" accent1="accent1" accent2="accent2" accent3="accent3" accent4="accent4" accent5="accent5" accent6="accent6" hlink="hlink" folHlink="folHlink"/>
  <p:notesStyle>
    <a:lvl1pPr marL="0" algn="l" defTabSz="3231795" rtl="0" eaLnBrk="1" latinLnBrk="1" hangingPunct="1">
      <a:defRPr sz="4242" kern="1200">
        <a:solidFill>
          <a:schemeClr val="tx1"/>
        </a:solidFill>
        <a:latin typeface="+mn-lt"/>
        <a:ea typeface="+mn-ea"/>
        <a:cs typeface="+mn-cs"/>
      </a:defRPr>
    </a:lvl1pPr>
    <a:lvl2pPr marL="1615897" algn="l" defTabSz="3231795" rtl="0" eaLnBrk="1" latinLnBrk="1" hangingPunct="1">
      <a:defRPr sz="4242" kern="1200">
        <a:solidFill>
          <a:schemeClr val="tx1"/>
        </a:solidFill>
        <a:latin typeface="+mn-lt"/>
        <a:ea typeface="+mn-ea"/>
        <a:cs typeface="+mn-cs"/>
      </a:defRPr>
    </a:lvl2pPr>
    <a:lvl3pPr marL="3231795" algn="l" defTabSz="3231795" rtl="0" eaLnBrk="1" latinLnBrk="1" hangingPunct="1">
      <a:defRPr sz="4242" kern="1200">
        <a:solidFill>
          <a:schemeClr val="tx1"/>
        </a:solidFill>
        <a:latin typeface="+mn-lt"/>
        <a:ea typeface="+mn-ea"/>
        <a:cs typeface="+mn-cs"/>
      </a:defRPr>
    </a:lvl3pPr>
    <a:lvl4pPr marL="4847689" algn="l" defTabSz="3231795" rtl="0" eaLnBrk="1" latinLnBrk="1" hangingPunct="1">
      <a:defRPr sz="4242" kern="1200">
        <a:solidFill>
          <a:schemeClr val="tx1"/>
        </a:solidFill>
        <a:latin typeface="+mn-lt"/>
        <a:ea typeface="+mn-ea"/>
        <a:cs typeface="+mn-cs"/>
      </a:defRPr>
    </a:lvl4pPr>
    <a:lvl5pPr marL="6463586" algn="l" defTabSz="3231795" rtl="0" eaLnBrk="1" latinLnBrk="1" hangingPunct="1">
      <a:defRPr sz="4242" kern="1200">
        <a:solidFill>
          <a:schemeClr val="tx1"/>
        </a:solidFill>
        <a:latin typeface="+mn-lt"/>
        <a:ea typeface="+mn-ea"/>
        <a:cs typeface="+mn-cs"/>
      </a:defRPr>
    </a:lvl5pPr>
    <a:lvl6pPr marL="8079484" algn="l" defTabSz="3231795" rtl="0" eaLnBrk="1" latinLnBrk="1" hangingPunct="1">
      <a:defRPr sz="4242" kern="1200">
        <a:solidFill>
          <a:schemeClr val="tx1"/>
        </a:solidFill>
        <a:latin typeface="+mn-lt"/>
        <a:ea typeface="+mn-ea"/>
        <a:cs typeface="+mn-cs"/>
      </a:defRPr>
    </a:lvl6pPr>
    <a:lvl7pPr marL="9695381" algn="l" defTabSz="3231795" rtl="0" eaLnBrk="1" latinLnBrk="1" hangingPunct="1">
      <a:defRPr sz="4242" kern="1200">
        <a:solidFill>
          <a:schemeClr val="tx1"/>
        </a:solidFill>
        <a:latin typeface="+mn-lt"/>
        <a:ea typeface="+mn-ea"/>
        <a:cs typeface="+mn-cs"/>
      </a:defRPr>
    </a:lvl7pPr>
    <a:lvl8pPr marL="11311275" algn="l" defTabSz="3231795" rtl="0" eaLnBrk="1" latinLnBrk="1" hangingPunct="1">
      <a:defRPr sz="4242" kern="1200">
        <a:solidFill>
          <a:schemeClr val="tx1"/>
        </a:solidFill>
        <a:latin typeface="+mn-lt"/>
        <a:ea typeface="+mn-ea"/>
        <a:cs typeface="+mn-cs"/>
      </a:defRPr>
    </a:lvl8pPr>
    <a:lvl9pPr marL="12927173" algn="l" defTabSz="3231795" rtl="0" eaLnBrk="1" latinLnBrk="1" hangingPunct="1">
      <a:defRPr sz="424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ABC5AB16-CACE-45A2-B958-1270BC97C8DC}" type="slidenum">
              <a:rPr lang="ko-KR" altLang="en-US" smtClean="0"/>
              <a:t>1</a:t>
            </a:fld>
            <a:endParaRPr lang="ko-KR" altLang="en-US"/>
          </a:p>
        </p:txBody>
      </p:sp>
    </p:spTree>
    <p:extLst>
      <p:ext uri="{BB962C8B-B14F-4D97-AF65-F5344CB8AC3E}">
        <p14:creationId xmlns:p14="http://schemas.microsoft.com/office/powerpoint/2010/main" val="3910046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40035" y="3615369"/>
            <a:ext cx="24480361" cy="2683331"/>
          </a:xfrm>
          <a:prstGeom prst="rect">
            <a:avLst/>
          </a:prstGeom>
        </p:spPr>
        <p:txBody>
          <a:bodyPr anchor="ctr">
            <a:normAutofit/>
          </a:bodyPr>
          <a:lstStyle>
            <a:lvl1pPr algn="ctr">
              <a:defRPr sz="8800" b="1"/>
            </a:lvl1pPr>
          </a:lstStyle>
          <a:p>
            <a:r>
              <a:rPr lang="en-US" altLang="ko-KR" dirty="0"/>
              <a:t>Title </a:t>
            </a:r>
            <a:r>
              <a:rPr lang="sv-SE" altLang="en-US" sz="9600" dirty="0">
                <a:cs typeface="Arial" panose="020B0604020202020204" pitchFamily="34" charset="0"/>
              </a:rPr>
              <a:t>(80 pt, regular)</a:t>
            </a:r>
            <a:endParaRPr lang="en-US" dirty="0"/>
          </a:p>
        </p:txBody>
      </p:sp>
      <p:sp>
        <p:nvSpPr>
          <p:cNvPr id="3" name="Subtitle 2"/>
          <p:cNvSpPr>
            <a:spLocks noGrp="1"/>
          </p:cNvSpPr>
          <p:nvPr>
            <p:ph type="subTitle" idx="1" hasCustomPrompt="1"/>
          </p:nvPr>
        </p:nvSpPr>
        <p:spPr>
          <a:xfrm>
            <a:off x="2340035" y="7343267"/>
            <a:ext cx="24480361" cy="1374013"/>
          </a:xfrm>
        </p:spPr>
        <p:txBody>
          <a:bodyPr>
            <a:normAutofit/>
          </a:bodyPr>
          <a:lstStyle>
            <a:lvl1pPr marL="0" indent="0" algn="ctr">
              <a:buNone/>
              <a:defRPr sz="3200"/>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pPr marL="0" marR="0" lvl="0" indent="0" algn="ctr" defTabSz="960120" rtl="0" eaLnBrk="1" fontAlgn="auto" latinLnBrk="1" hangingPunct="1">
              <a:lnSpc>
                <a:spcPct val="90000"/>
              </a:lnSpc>
              <a:spcBef>
                <a:spcPts val="1050"/>
              </a:spcBef>
              <a:spcAft>
                <a:spcPts val="0"/>
              </a:spcAft>
              <a:buClrTx/>
              <a:buSzTx/>
              <a:buFont typeface="Arial" panose="020B0604020202020204" pitchFamily="34" charset="0"/>
              <a:buNone/>
              <a:tabLst/>
              <a:defRPr/>
            </a:pPr>
            <a:r>
              <a:rPr lang="sv-SE" altLang="en-US" sz="8000" dirty="0">
                <a:cs typeface="Arial" panose="020B0604020202020204" pitchFamily="34" charset="0"/>
              </a:rPr>
              <a:t>Names and Affiliations of the authors (32 pt regular)</a:t>
            </a:r>
            <a:endParaRPr lang="en-US" altLang="en-US" sz="8000" dirty="0">
              <a:cs typeface="Arial" panose="020B0604020202020204" pitchFamily="34" charset="0"/>
            </a:endParaRPr>
          </a:p>
        </p:txBody>
      </p:sp>
    </p:spTree>
    <p:extLst>
      <p:ext uri="{BB962C8B-B14F-4D97-AF65-F5344CB8AC3E}">
        <p14:creationId xmlns:p14="http://schemas.microsoft.com/office/powerpoint/2010/main" val="1087564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1983780" y="3359997"/>
            <a:ext cx="9288887" cy="11759988"/>
          </a:xfrm>
          <a:prstGeom prst="rect">
            <a:avLst/>
          </a:prstGeom>
        </p:spPr>
        <p:txBody>
          <a:bodyPr anchor="b"/>
          <a:lstStyle>
            <a:lvl1pPr>
              <a:defRPr sz="10079"/>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12243932" y="7256671"/>
            <a:ext cx="14580215" cy="35816631"/>
          </a:xfrm>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1983780" y="15119985"/>
            <a:ext cx="9288887" cy="28011643"/>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2E2988EF-D0EE-43E8-9F20-F9E9833AFC3E}" type="datetimeFigureOut">
              <a:rPr lang="ko-KR" altLang="en-US" smtClean="0"/>
              <a:t>2023-03-15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B6CF6823-1BDA-4DBF-AA55-B0835CD44415}" type="slidenum">
              <a:rPr lang="ko-KR" altLang="en-US" smtClean="0"/>
              <a:t>‹#›</a:t>
            </a:fld>
            <a:endParaRPr lang="ko-KR" altLang="en-US"/>
          </a:p>
        </p:txBody>
      </p:sp>
    </p:spTree>
    <p:extLst>
      <p:ext uri="{BB962C8B-B14F-4D97-AF65-F5344CB8AC3E}">
        <p14:creationId xmlns:p14="http://schemas.microsoft.com/office/powerpoint/2010/main" val="55350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a:xfrm>
            <a:off x="1980029" y="2683342"/>
            <a:ext cx="24840367" cy="9741661"/>
          </a:xfrm>
          <a:prstGeom prst="rect">
            <a:avLst/>
          </a:prstGeom>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2E2988EF-D0EE-43E8-9F20-F9E9833AFC3E}" type="datetimeFigureOut">
              <a:rPr lang="ko-KR" altLang="en-US" smtClean="0"/>
              <a:t>2023-03-15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B6CF6823-1BDA-4DBF-AA55-B0835CD44415}" type="slidenum">
              <a:rPr lang="ko-KR" altLang="en-US" smtClean="0"/>
              <a:t>‹#›</a:t>
            </a:fld>
            <a:endParaRPr lang="ko-KR" altLang="en-US"/>
          </a:p>
        </p:txBody>
      </p:sp>
    </p:spTree>
    <p:extLst>
      <p:ext uri="{BB962C8B-B14F-4D97-AF65-F5344CB8AC3E}">
        <p14:creationId xmlns:p14="http://schemas.microsoft.com/office/powerpoint/2010/main" val="1875090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2683331"/>
            <a:ext cx="6210092" cy="42711628"/>
          </a:xfrm>
          <a:prstGeom prst="rect">
            <a:avLst/>
          </a:prstGeo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1980031" y="2683331"/>
            <a:ext cx="18270270" cy="4271162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2E2988EF-D0EE-43E8-9F20-F9E9833AFC3E}" type="datetimeFigureOut">
              <a:rPr lang="ko-KR" altLang="en-US" smtClean="0"/>
              <a:t>2023-03-15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B6CF6823-1BDA-4DBF-AA55-B0835CD44415}" type="slidenum">
              <a:rPr lang="ko-KR" altLang="en-US" smtClean="0"/>
              <a:t>‹#›</a:t>
            </a:fld>
            <a:endParaRPr lang="ko-KR" altLang="en-US"/>
          </a:p>
        </p:txBody>
      </p:sp>
    </p:spTree>
    <p:extLst>
      <p:ext uri="{BB962C8B-B14F-4D97-AF65-F5344CB8AC3E}">
        <p14:creationId xmlns:p14="http://schemas.microsoft.com/office/powerpoint/2010/main" val="205386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a:xfrm>
            <a:off x="1980029" y="2683342"/>
            <a:ext cx="24840367" cy="9741661"/>
          </a:xfrm>
          <a:prstGeom prst="rect">
            <a:avLst/>
          </a:prstGeom>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2E2988EF-D0EE-43E8-9F20-F9E9833AFC3E}" type="datetimeFigureOut">
              <a:rPr lang="ko-KR" altLang="en-US" smtClean="0"/>
              <a:t>2023-03-15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B6CF6823-1BDA-4DBF-AA55-B0835CD44415}" type="slidenum">
              <a:rPr lang="ko-KR" altLang="en-US" smtClean="0"/>
              <a:t>‹#›</a:t>
            </a:fld>
            <a:endParaRPr lang="ko-KR" altLang="en-US"/>
          </a:p>
        </p:txBody>
      </p:sp>
    </p:spTree>
    <p:extLst>
      <p:ext uri="{BB962C8B-B14F-4D97-AF65-F5344CB8AC3E}">
        <p14:creationId xmlns:p14="http://schemas.microsoft.com/office/powerpoint/2010/main" val="3669358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1965030" y="12565002"/>
            <a:ext cx="24840367" cy="20964976"/>
          </a:xfrm>
          <a:prstGeom prst="rect">
            <a:avLst/>
          </a:prstGeom>
        </p:spPr>
        <p:txBody>
          <a:bodyPr anchor="b"/>
          <a:lstStyle>
            <a:lvl1pPr>
              <a:defRPr sz="18898"/>
            </a:lvl1pPr>
          </a:lstStyle>
          <a:p>
            <a:r>
              <a:rPr lang="ko-KR" altLang="en-US"/>
              <a:t>마스터 제목 스타일 편집</a:t>
            </a:r>
            <a:endParaRPr lang="en-US" dirty="0"/>
          </a:p>
        </p:txBody>
      </p:sp>
      <p:sp>
        <p:nvSpPr>
          <p:cNvPr id="3" name="Text Placeholder 2"/>
          <p:cNvSpPr>
            <a:spLocks noGrp="1"/>
          </p:cNvSpPr>
          <p:nvPr>
            <p:ph type="body" idx="1"/>
          </p:nvPr>
        </p:nvSpPr>
        <p:spPr>
          <a:xfrm>
            <a:off x="1965030" y="33728315"/>
            <a:ext cx="24840367" cy="11024985"/>
          </a:xfrm>
        </p:spPr>
        <p:txBody>
          <a:bodyPr/>
          <a:lstStyle>
            <a:lvl1pPr marL="0" indent="0">
              <a:buNone/>
              <a:defRPr sz="7559">
                <a:solidFill>
                  <a:schemeClr val="tx1"/>
                </a:solidFill>
              </a:defRPr>
            </a:lvl1pPr>
            <a:lvl2pPr marL="1440043" indent="0">
              <a:buNone/>
              <a:defRPr sz="6299">
                <a:solidFill>
                  <a:schemeClr val="tx1">
                    <a:tint val="75000"/>
                  </a:schemeClr>
                </a:solidFill>
              </a:defRPr>
            </a:lvl2pPr>
            <a:lvl3pPr marL="2880086" indent="0">
              <a:buNone/>
              <a:defRPr sz="5669">
                <a:solidFill>
                  <a:schemeClr val="tx1">
                    <a:tint val="75000"/>
                  </a:schemeClr>
                </a:solidFill>
              </a:defRPr>
            </a:lvl3pPr>
            <a:lvl4pPr marL="4320129" indent="0">
              <a:buNone/>
              <a:defRPr sz="5040">
                <a:solidFill>
                  <a:schemeClr val="tx1">
                    <a:tint val="75000"/>
                  </a:schemeClr>
                </a:solidFill>
              </a:defRPr>
            </a:lvl4pPr>
            <a:lvl5pPr marL="5760171" indent="0">
              <a:buNone/>
              <a:defRPr sz="5040">
                <a:solidFill>
                  <a:schemeClr val="tx1">
                    <a:tint val="75000"/>
                  </a:schemeClr>
                </a:solidFill>
              </a:defRPr>
            </a:lvl5pPr>
            <a:lvl6pPr marL="7200214" indent="0">
              <a:buNone/>
              <a:defRPr sz="5040">
                <a:solidFill>
                  <a:schemeClr val="tx1">
                    <a:tint val="75000"/>
                  </a:schemeClr>
                </a:solidFill>
              </a:defRPr>
            </a:lvl6pPr>
            <a:lvl7pPr marL="8640257" indent="0">
              <a:buNone/>
              <a:defRPr sz="5040">
                <a:solidFill>
                  <a:schemeClr val="tx1">
                    <a:tint val="75000"/>
                  </a:schemeClr>
                </a:solidFill>
              </a:defRPr>
            </a:lvl7pPr>
            <a:lvl8pPr marL="10080300" indent="0">
              <a:buNone/>
              <a:defRPr sz="5040">
                <a:solidFill>
                  <a:schemeClr val="tx1">
                    <a:tint val="75000"/>
                  </a:schemeClr>
                </a:solidFill>
              </a:defRPr>
            </a:lvl8pPr>
            <a:lvl9pPr marL="11520343" indent="0">
              <a:buNone/>
              <a:defRPr sz="504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2E2988EF-D0EE-43E8-9F20-F9E9833AFC3E}" type="datetimeFigureOut">
              <a:rPr lang="ko-KR" altLang="en-US" smtClean="0"/>
              <a:t>2023-03-15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B6CF6823-1BDA-4DBF-AA55-B0835CD44415}" type="slidenum">
              <a:rPr lang="ko-KR" altLang="en-US" smtClean="0"/>
              <a:t>‹#›</a:t>
            </a:fld>
            <a:endParaRPr lang="ko-KR" altLang="en-US"/>
          </a:p>
        </p:txBody>
      </p:sp>
    </p:spTree>
    <p:extLst>
      <p:ext uri="{BB962C8B-B14F-4D97-AF65-F5344CB8AC3E}">
        <p14:creationId xmlns:p14="http://schemas.microsoft.com/office/powerpoint/2010/main" val="3877920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a:xfrm>
            <a:off x="1980029" y="2683342"/>
            <a:ext cx="24840367" cy="9741661"/>
          </a:xfrm>
          <a:prstGeom prst="rect">
            <a:avLst/>
          </a:prstGeom>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1980029" y="13416653"/>
            <a:ext cx="12240181" cy="31978305"/>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14580215" y="13416653"/>
            <a:ext cx="12240181" cy="31978305"/>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2E2988EF-D0EE-43E8-9F20-F9E9833AFC3E}" type="datetimeFigureOut">
              <a:rPr lang="ko-KR" altLang="en-US" smtClean="0"/>
              <a:t>2023-03-15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B6CF6823-1BDA-4DBF-AA55-B0835CD44415}" type="slidenum">
              <a:rPr lang="ko-KR" altLang="en-US" smtClean="0"/>
              <a:t>‹#›</a:t>
            </a:fld>
            <a:endParaRPr lang="ko-KR" altLang="en-US"/>
          </a:p>
        </p:txBody>
      </p:sp>
    </p:spTree>
    <p:extLst>
      <p:ext uri="{BB962C8B-B14F-4D97-AF65-F5344CB8AC3E}">
        <p14:creationId xmlns:p14="http://schemas.microsoft.com/office/powerpoint/2010/main" val="1074023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1983780" y="2683342"/>
            <a:ext cx="24840367" cy="9741661"/>
          </a:xfrm>
          <a:prstGeom prst="rect">
            <a:avLst/>
          </a:prstGeo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1983784" y="12354992"/>
            <a:ext cx="12183928" cy="6054990"/>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1983784" y="18409982"/>
            <a:ext cx="12183928" cy="27078310"/>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14580217" y="12354992"/>
            <a:ext cx="12243932" cy="6054990"/>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14580217" y="18409982"/>
            <a:ext cx="12243932" cy="27078310"/>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2E2988EF-D0EE-43E8-9F20-F9E9833AFC3E}" type="datetimeFigureOut">
              <a:rPr lang="ko-KR" altLang="en-US" smtClean="0"/>
              <a:t>2023-03-15</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B6CF6823-1BDA-4DBF-AA55-B0835CD44415}" type="slidenum">
              <a:rPr lang="ko-KR" altLang="en-US" smtClean="0"/>
              <a:t>‹#›</a:t>
            </a:fld>
            <a:endParaRPr lang="ko-KR" altLang="en-US"/>
          </a:p>
        </p:txBody>
      </p:sp>
    </p:spTree>
    <p:extLst>
      <p:ext uri="{BB962C8B-B14F-4D97-AF65-F5344CB8AC3E}">
        <p14:creationId xmlns:p14="http://schemas.microsoft.com/office/powerpoint/2010/main" val="875449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a:xfrm>
            <a:off x="1980029" y="2683342"/>
            <a:ext cx="24840367" cy="9741661"/>
          </a:xfrm>
          <a:prstGeom prst="rect">
            <a:avLst/>
          </a:prstGeom>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2E2988EF-D0EE-43E8-9F20-F9E9833AFC3E}" type="datetimeFigureOut">
              <a:rPr lang="ko-KR" altLang="en-US" smtClean="0"/>
              <a:t>2023-03-15</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B6CF6823-1BDA-4DBF-AA55-B0835CD44415}" type="slidenum">
              <a:rPr lang="ko-KR" altLang="en-US" smtClean="0"/>
              <a:t>‹#›</a:t>
            </a:fld>
            <a:endParaRPr lang="ko-KR" altLang="en-US"/>
          </a:p>
        </p:txBody>
      </p:sp>
      <p:sp>
        <p:nvSpPr>
          <p:cNvPr id="6" name="직사각형 5">
            <a:extLst>
              <a:ext uri="{FF2B5EF4-FFF2-40B4-BE49-F238E27FC236}">
                <a16:creationId xmlns:a16="http://schemas.microsoft.com/office/drawing/2014/main" id="{C8076489-7CFB-4787-BA24-A2E09B779A32}"/>
              </a:ext>
            </a:extLst>
          </p:cNvPr>
          <p:cNvSpPr/>
          <p:nvPr userDrawn="1"/>
        </p:nvSpPr>
        <p:spPr>
          <a:xfrm>
            <a:off x="1022996" y="45596948"/>
            <a:ext cx="26877320" cy="4112409"/>
          </a:xfrm>
          <a:prstGeom prst="rect">
            <a:avLst/>
          </a:prstGeom>
          <a:solidFill>
            <a:schemeClr val="accent3">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767943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988EF-D0EE-43E8-9F20-F9E9833AFC3E}" type="datetimeFigureOut">
              <a:rPr lang="ko-KR" altLang="en-US" smtClean="0"/>
              <a:t>2023-03-15</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B6CF6823-1BDA-4DBF-AA55-B0835CD44415}" type="slidenum">
              <a:rPr lang="ko-KR" altLang="en-US" smtClean="0"/>
              <a:t>‹#›</a:t>
            </a:fld>
            <a:endParaRPr lang="ko-KR" altLang="en-US"/>
          </a:p>
        </p:txBody>
      </p:sp>
    </p:spTree>
    <p:extLst>
      <p:ext uri="{BB962C8B-B14F-4D97-AF65-F5344CB8AC3E}">
        <p14:creationId xmlns:p14="http://schemas.microsoft.com/office/powerpoint/2010/main" val="1634560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빈 화면">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988EF-D0EE-43E8-9F20-F9E9833AFC3E}" type="datetimeFigureOut">
              <a:rPr lang="ko-KR" altLang="en-US" smtClean="0"/>
              <a:t>2023-03-15</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B6CF6823-1BDA-4DBF-AA55-B0835CD44415}" type="slidenum">
              <a:rPr lang="ko-KR" altLang="en-US" smtClean="0"/>
              <a:t>‹#›</a:t>
            </a:fld>
            <a:endParaRPr lang="ko-KR" altLang="en-US"/>
          </a:p>
        </p:txBody>
      </p:sp>
    </p:spTree>
    <p:extLst>
      <p:ext uri="{BB962C8B-B14F-4D97-AF65-F5344CB8AC3E}">
        <p14:creationId xmlns:p14="http://schemas.microsoft.com/office/powerpoint/2010/main" val="3799935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1983780" y="3359997"/>
            <a:ext cx="9288887" cy="11759988"/>
          </a:xfrm>
          <a:prstGeom prst="rect">
            <a:avLst/>
          </a:prstGeom>
        </p:spPr>
        <p:txBody>
          <a:bodyPr anchor="b"/>
          <a:lstStyle>
            <a:lvl1pPr>
              <a:defRPr sz="10079"/>
            </a:lvl1pPr>
          </a:lstStyle>
          <a:p>
            <a:r>
              <a:rPr lang="ko-KR" altLang="en-US"/>
              <a:t>마스터 제목 스타일 편집</a:t>
            </a:r>
            <a:endParaRPr lang="en-US" dirty="0"/>
          </a:p>
        </p:txBody>
      </p:sp>
      <p:sp>
        <p:nvSpPr>
          <p:cNvPr id="3" name="Content Placeholder 2"/>
          <p:cNvSpPr>
            <a:spLocks noGrp="1"/>
          </p:cNvSpPr>
          <p:nvPr>
            <p:ph idx="1"/>
          </p:nvPr>
        </p:nvSpPr>
        <p:spPr>
          <a:xfrm>
            <a:off x="12243932" y="7256671"/>
            <a:ext cx="14580215" cy="35816631"/>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1983780" y="15119985"/>
            <a:ext cx="9288887" cy="28011643"/>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2E2988EF-D0EE-43E8-9F20-F9E9833AFC3E}" type="datetimeFigureOut">
              <a:rPr lang="ko-KR" altLang="en-US" smtClean="0"/>
              <a:t>2023-03-15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B6CF6823-1BDA-4DBF-AA55-B0835CD44415}" type="slidenum">
              <a:rPr lang="ko-KR" altLang="en-US" smtClean="0"/>
              <a:t>‹#›</a:t>
            </a:fld>
            <a:endParaRPr lang="ko-KR" altLang="en-US"/>
          </a:p>
        </p:txBody>
      </p:sp>
    </p:spTree>
    <p:extLst>
      <p:ext uri="{BB962C8B-B14F-4D97-AF65-F5344CB8AC3E}">
        <p14:creationId xmlns:p14="http://schemas.microsoft.com/office/powerpoint/2010/main" val="2551830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그림 18">
            <a:extLst>
              <a:ext uri="{FF2B5EF4-FFF2-40B4-BE49-F238E27FC236}">
                <a16:creationId xmlns:a16="http://schemas.microsoft.com/office/drawing/2014/main" id="{9DE5A68A-9536-4FA4-A4BA-E96F7E2E5EEC}"/>
              </a:ext>
            </a:extLst>
          </p:cNvPr>
          <p:cNvPicPr>
            <a:picLocks noChangeAspect="1"/>
          </p:cNvPicPr>
          <p:nvPr userDrawn="1"/>
        </p:nvPicPr>
        <p:blipFill rotWithShape="1">
          <a:blip r:embed="rId14">
            <a:clrChange>
              <a:clrFrom>
                <a:srgbClr val="FFFFFF"/>
              </a:clrFrom>
              <a:clrTo>
                <a:srgbClr val="FFFFFF">
                  <a:alpha val="0"/>
                </a:srgbClr>
              </a:clrTo>
            </a:clrChange>
          </a:blip>
          <a:srcRect t="5188" r="18400"/>
          <a:stretch/>
        </p:blipFill>
        <p:spPr>
          <a:xfrm>
            <a:off x="1" y="41446512"/>
            <a:ext cx="11887199" cy="8953437"/>
          </a:xfrm>
          <a:prstGeom prst="rect">
            <a:avLst/>
          </a:prstGeom>
        </p:spPr>
      </p:pic>
      <p:sp>
        <p:nvSpPr>
          <p:cNvPr id="3" name="Text Placeholder 2"/>
          <p:cNvSpPr>
            <a:spLocks noGrp="1"/>
          </p:cNvSpPr>
          <p:nvPr>
            <p:ph type="body" idx="1"/>
          </p:nvPr>
        </p:nvSpPr>
        <p:spPr>
          <a:xfrm>
            <a:off x="1980029" y="13416653"/>
            <a:ext cx="24840367" cy="31978305"/>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1980029" y="46713298"/>
            <a:ext cx="6480096" cy="2683331"/>
          </a:xfrm>
          <a:prstGeom prst="rect">
            <a:avLst/>
          </a:prstGeom>
        </p:spPr>
        <p:txBody>
          <a:bodyPr vert="horz" lIns="91440" tIns="45720" rIns="91440" bIns="45720" rtlCol="0" anchor="ctr"/>
          <a:lstStyle>
            <a:lvl1pPr algn="l">
              <a:defRPr sz="3780">
                <a:solidFill>
                  <a:schemeClr val="tx1">
                    <a:tint val="75000"/>
                  </a:schemeClr>
                </a:solidFill>
              </a:defRPr>
            </a:lvl1pPr>
          </a:lstStyle>
          <a:p>
            <a:fld id="{2E2988EF-D0EE-43E8-9F20-F9E9833AFC3E}" type="datetimeFigureOut">
              <a:rPr lang="ko-KR" altLang="en-US" smtClean="0"/>
              <a:t>2023-03-15</a:t>
            </a:fld>
            <a:endParaRPr lang="ko-KR" altLang="en-US"/>
          </a:p>
        </p:txBody>
      </p:sp>
      <p:sp>
        <p:nvSpPr>
          <p:cNvPr id="5" name="Footer Placeholder 4"/>
          <p:cNvSpPr>
            <a:spLocks noGrp="1"/>
          </p:cNvSpPr>
          <p:nvPr>
            <p:ph type="ftr" sz="quarter" idx="3"/>
          </p:nvPr>
        </p:nvSpPr>
        <p:spPr>
          <a:xfrm>
            <a:off x="9540141" y="46713298"/>
            <a:ext cx="9720143" cy="2683331"/>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20340300" y="46713298"/>
            <a:ext cx="6480096" cy="2683331"/>
          </a:xfrm>
          <a:prstGeom prst="rect">
            <a:avLst/>
          </a:prstGeom>
        </p:spPr>
        <p:txBody>
          <a:bodyPr vert="horz" lIns="91440" tIns="45720" rIns="91440" bIns="45720" rtlCol="0" anchor="ctr"/>
          <a:lstStyle>
            <a:lvl1pPr algn="r">
              <a:defRPr sz="3780">
                <a:solidFill>
                  <a:schemeClr val="tx1">
                    <a:tint val="75000"/>
                  </a:schemeClr>
                </a:solidFill>
              </a:defRPr>
            </a:lvl1pPr>
          </a:lstStyle>
          <a:p>
            <a:fld id="{B6CF6823-1BDA-4DBF-AA55-B0835CD44415}" type="slidenum">
              <a:rPr lang="ko-KR" altLang="en-US" smtClean="0"/>
              <a:t>‹#›</a:t>
            </a:fld>
            <a:endParaRPr lang="ko-KR" altLang="en-US"/>
          </a:p>
        </p:txBody>
      </p:sp>
      <p:sp>
        <p:nvSpPr>
          <p:cNvPr id="20" name="직사각형 19">
            <a:extLst>
              <a:ext uri="{FF2B5EF4-FFF2-40B4-BE49-F238E27FC236}">
                <a16:creationId xmlns:a16="http://schemas.microsoft.com/office/drawing/2014/main" id="{D78B1125-7813-43CF-8DEB-FA8EA1EB2C9E}"/>
              </a:ext>
            </a:extLst>
          </p:cNvPr>
          <p:cNvSpPr/>
          <p:nvPr userDrawn="1"/>
        </p:nvSpPr>
        <p:spPr>
          <a:xfrm>
            <a:off x="-130629" y="49967534"/>
            <a:ext cx="28931054" cy="545446"/>
          </a:xfrm>
          <a:prstGeom prst="rect">
            <a:avLst/>
          </a:prstGeom>
          <a:solidFill>
            <a:srgbClr val="0E1B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2" name="그림 21">
            <a:extLst>
              <a:ext uri="{FF2B5EF4-FFF2-40B4-BE49-F238E27FC236}">
                <a16:creationId xmlns:a16="http://schemas.microsoft.com/office/drawing/2014/main" id="{BFAA41DC-A441-4844-A40B-E2D47778D0BB}"/>
              </a:ext>
            </a:extLst>
          </p:cNvPr>
          <p:cNvPicPr>
            <a:picLocks noChangeAspect="1"/>
          </p:cNvPicPr>
          <p:nvPr userDrawn="1"/>
        </p:nvPicPr>
        <p:blipFill>
          <a:blip r:embed="rId15"/>
          <a:stretch>
            <a:fillRect/>
          </a:stretch>
        </p:blipFill>
        <p:spPr>
          <a:xfrm>
            <a:off x="288694" y="44544343"/>
            <a:ext cx="4757331" cy="4757331"/>
          </a:xfrm>
          <a:prstGeom prst="rect">
            <a:avLst/>
          </a:prstGeom>
        </p:spPr>
      </p:pic>
      <p:sp>
        <p:nvSpPr>
          <p:cNvPr id="27" name="직사각형 26">
            <a:extLst>
              <a:ext uri="{FF2B5EF4-FFF2-40B4-BE49-F238E27FC236}">
                <a16:creationId xmlns:a16="http://schemas.microsoft.com/office/drawing/2014/main" id="{D37B267B-91A0-437D-AE67-DED4738AFBD6}"/>
              </a:ext>
            </a:extLst>
          </p:cNvPr>
          <p:cNvSpPr/>
          <p:nvPr userDrawn="1"/>
        </p:nvSpPr>
        <p:spPr>
          <a:xfrm>
            <a:off x="-130629" y="-15215"/>
            <a:ext cx="28931054" cy="545446"/>
          </a:xfrm>
          <a:prstGeom prst="rect">
            <a:avLst/>
          </a:prstGeom>
          <a:solidFill>
            <a:srgbClr val="0E1B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직사각형 52">
            <a:extLst>
              <a:ext uri="{FF2B5EF4-FFF2-40B4-BE49-F238E27FC236}">
                <a16:creationId xmlns:a16="http://schemas.microsoft.com/office/drawing/2014/main" id="{3E6D276E-26FE-4C41-A745-176B2BAAE510}"/>
              </a:ext>
            </a:extLst>
          </p:cNvPr>
          <p:cNvSpPr/>
          <p:nvPr userDrawn="1"/>
        </p:nvSpPr>
        <p:spPr>
          <a:xfrm>
            <a:off x="1237725" y="45596948"/>
            <a:ext cx="26662591" cy="4257556"/>
          </a:xfrm>
          <a:prstGeom prst="rect">
            <a:avLst/>
          </a:prstGeom>
          <a:solidFill>
            <a:schemeClr val="bg1">
              <a:lumMod val="9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6" name="그림 25">
            <a:extLst>
              <a:ext uri="{FF2B5EF4-FFF2-40B4-BE49-F238E27FC236}">
                <a16:creationId xmlns:a16="http://schemas.microsoft.com/office/drawing/2014/main" id="{3EB784DE-9EA5-4513-9FE4-74BB5E920B07}"/>
              </a:ext>
            </a:extLst>
          </p:cNvPr>
          <p:cNvPicPr>
            <a:picLocks noChangeAspect="1"/>
          </p:cNvPicPr>
          <p:nvPr userDrawn="1"/>
        </p:nvPicPr>
        <p:blipFill>
          <a:blip r:embed="rId16"/>
          <a:stretch>
            <a:fillRect/>
          </a:stretch>
        </p:blipFill>
        <p:spPr>
          <a:xfrm>
            <a:off x="21412200" y="1063036"/>
            <a:ext cx="7388225" cy="4597616"/>
          </a:xfrm>
          <a:prstGeom prst="rect">
            <a:avLst/>
          </a:prstGeom>
        </p:spPr>
      </p:pic>
    </p:spTree>
    <p:extLst>
      <p:ext uri="{BB962C8B-B14F-4D97-AF65-F5344CB8AC3E}">
        <p14:creationId xmlns:p14="http://schemas.microsoft.com/office/powerpoint/2010/main" val="30491306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4" r:id="rId8"/>
    <p:sldLayoutId id="2147483680" r:id="rId9"/>
    <p:sldLayoutId id="2147483681" r:id="rId10"/>
    <p:sldLayoutId id="2147483682" r:id="rId11"/>
    <p:sldLayoutId id="2147483683" r:id="rId12"/>
  </p:sldLayoutIdLst>
  <p:txStyles>
    <p:titleStyle>
      <a:lvl1pPr algn="l" defTabSz="2880086" rtl="0" eaLnBrk="1" latinLnBrk="1"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1"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1"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1"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1"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1"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1"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1"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1"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1"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1" hangingPunct="1">
        <a:defRPr sz="5669" kern="1200">
          <a:solidFill>
            <a:schemeClr val="tx1"/>
          </a:solidFill>
          <a:latin typeface="+mn-lt"/>
          <a:ea typeface="+mn-ea"/>
          <a:cs typeface="+mn-cs"/>
        </a:defRPr>
      </a:lvl1pPr>
      <a:lvl2pPr marL="1440043" algn="l" defTabSz="2880086" rtl="0" eaLnBrk="1" latinLnBrk="1" hangingPunct="1">
        <a:defRPr sz="5669" kern="1200">
          <a:solidFill>
            <a:schemeClr val="tx1"/>
          </a:solidFill>
          <a:latin typeface="+mn-lt"/>
          <a:ea typeface="+mn-ea"/>
          <a:cs typeface="+mn-cs"/>
        </a:defRPr>
      </a:lvl2pPr>
      <a:lvl3pPr marL="2880086" algn="l" defTabSz="2880086" rtl="0" eaLnBrk="1" latinLnBrk="1" hangingPunct="1">
        <a:defRPr sz="5669" kern="1200">
          <a:solidFill>
            <a:schemeClr val="tx1"/>
          </a:solidFill>
          <a:latin typeface="+mn-lt"/>
          <a:ea typeface="+mn-ea"/>
          <a:cs typeface="+mn-cs"/>
        </a:defRPr>
      </a:lvl3pPr>
      <a:lvl4pPr marL="4320129" algn="l" defTabSz="2880086" rtl="0" eaLnBrk="1" latinLnBrk="1" hangingPunct="1">
        <a:defRPr sz="5669" kern="1200">
          <a:solidFill>
            <a:schemeClr val="tx1"/>
          </a:solidFill>
          <a:latin typeface="+mn-lt"/>
          <a:ea typeface="+mn-ea"/>
          <a:cs typeface="+mn-cs"/>
        </a:defRPr>
      </a:lvl4pPr>
      <a:lvl5pPr marL="5760171" algn="l" defTabSz="2880086" rtl="0" eaLnBrk="1" latinLnBrk="1" hangingPunct="1">
        <a:defRPr sz="5669" kern="1200">
          <a:solidFill>
            <a:schemeClr val="tx1"/>
          </a:solidFill>
          <a:latin typeface="+mn-lt"/>
          <a:ea typeface="+mn-ea"/>
          <a:cs typeface="+mn-cs"/>
        </a:defRPr>
      </a:lvl5pPr>
      <a:lvl6pPr marL="7200214" algn="l" defTabSz="2880086" rtl="0" eaLnBrk="1" latinLnBrk="1" hangingPunct="1">
        <a:defRPr sz="5669" kern="1200">
          <a:solidFill>
            <a:schemeClr val="tx1"/>
          </a:solidFill>
          <a:latin typeface="+mn-lt"/>
          <a:ea typeface="+mn-ea"/>
          <a:cs typeface="+mn-cs"/>
        </a:defRPr>
      </a:lvl6pPr>
      <a:lvl7pPr marL="8640257" algn="l" defTabSz="2880086" rtl="0" eaLnBrk="1" latinLnBrk="1" hangingPunct="1">
        <a:defRPr sz="5669" kern="1200">
          <a:solidFill>
            <a:schemeClr val="tx1"/>
          </a:solidFill>
          <a:latin typeface="+mn-lt"/>
          <a:ea typeface="+mn-ea"/>
          <a:cs typeface="+mn-cs"/>
        </a:defRPr>
      </a:lvl7pPr>
      <a:lvl8pPr marL="10080300" algn="l" defTabSz="2880086" rtl="0" eaLnBrk="1" latinLnBrk="1" hangingPunct="1">
        <a:defRPr sz="5669" kern="1200">
          <a:solidFill>
            <a:schemeClr val="tx1"/>
          </a:solidFill>
          <a:latin typeface="+mn-lt"/>
          <a:ea typeface="+mn-ea"/>
          <a:cs typeface="+mn-cs"/>
        </a:defRPr>
      </a:lvl8pPr>
      <a:lvl9pPr marL="11520343" algn="l" defTabSz="2880086" rtl="0" eaLnBrk="1" latinLnBrk="1"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직사각형 22">
            <a:extLst>
              <a:ext uri="{FF2B5EF4-FFF2-40B4-BE49-F238E27FC236}">
                <a16:creationId xmlns:a16="http://schemas.microsoft.com/office/drawing/2014/main" id="{CF9A5347-A200-4482-955A-7B1BE084C321}"/>
              </a:ext>
            </a:extLst>
          </p:cNvPr>
          <p:cNvSpPr/>
          <p:nvPr/>
        </p:nvSpPr>
        <p:spPr>
          <a:xfrm>
            <a:off x="957681" y="2423616"/>
            <a:ext cx="5370071" cy="3134542"/>
          </a:xfrm>
          <a:prstGeom prst="rect">
            <a:avLst/>
          </a:prstGeom>
          <a:noFill/>
          <a:ln>
            <a:solidFill>
              <a:srgbClr val="0E1B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200" dirty="0">
                <a:solidFill>
                  <a:schemeClr val="tx1"/>
                </a:solidFill>
                <a:latin typeface="Arial" panose="020B0604020202020204" pitchFamily="34" charset="0"/>
                <a:cs typeface="Arial" panose="020B0604020202020204" pitchFamily="34" charset="0"/>
              </a:rPr>
              <a:t>Organization LOGO</a:t>
            </a:r>
            <a:endParaRPr lang="ko-KR" altLang="en-US" sz="4200" dirty="0">
              <a:solidFill>
                <a:schemeClr val="tx1"/>
              </a:solidFill>
              <a:latin typeface="Arial" panose="020B0604020202020204" pitchFamily="34" charset="0"/>
              <a:cs typeface="Arial" panose="020B0604020202020204" pitchFamily="34" charset="0"/>
            </a:endParaRPr>
          </a:p>
        </p:txBody>
      </p:sp>
      <p:sp>
        <p:nvSpPr>
          <p:cNvPr id="50" name="Rectangle 35">
            <a:extLst>
              <a:ext uri="{FF2B5EF4-FFF2-40B4-BE49-F238E27FC236}">
                <a16:creationId xmlns:a16="http://schemas.microsoft.com/office/drawing/2014/main" id="{CFC84E51-3DA0-4EEB-960E-5D1F0DBBF469}"/>
              </a:ext>
            </a:extLst>
          </p:cNvPr>
          <p:cNvSpPr/>
          <p:nvPr/>
        </p:nvSpPr>
        <p:spPr bwMode="auto">
          <a:xfrm>
            <a:off x="1022995" y="9177856"/>
            <a:ext cx="26754432" cy="35633775"/>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89142" tIns="44572" rIns="89142" bIns="44572"/>
          <a:lstStyle/>
          <a:p>
            <a:pPr algn="just" defTabSz="3409348">
              <a:defRPr/>
            </a:pPr>
            <a:endParaRPr lang="sv-SE" sz="4200">
              <a:ln>
                <a:solidFill>
                  <a:schemeClr val="bg1"/>
                </a:solidFill>
              </a:ln>
              <a:latin typeface="Arial" panose="020B0604020202020204" pitchFamily="34" charset="0"/>
              <a:cs typeface="Arial" panose="020B0604020202020204" pitchFamily="34" charset="0"/>
            </a:endParaRPr>
          </a:p>
        </p:txBody>
      </p:sp>
      <p:sp>
        <p:nvSpPr>
          <p:cNvPr id="51" name="Text Box 18">
            <a:extLst>
              <a:ext uri="{FF2B5EF4-FFF2-40B4-BE49-F238E27FC236}">
                <a16:creationId xmlns:a16="http://schemas.microsoft.com/office/drawing/2014/main" id="{8A17933F-B9D3-4F46-AF91-FFC5B578C096}"/>
              </a:ext>
            </a:extLst>
          </p:cNvPr>
          <p:cNvSpPr txBox="1">
            <a:spLocks noChangeArrowheads="1"/>
          </p:cNvSpPr>
          <p:nvPr/>
        </p:nvSpPr>
        <p:spPr bwMode="auto">
          <a:xfrm>
            <a:off x="1762124" y="21235192"/>
            <a:ext cx="11917364" cy="12649617"/>
          </a:xfrm>
          <a:prstGeom prst="rect">
            <a:avLst/>
          </a:prstGeom>
          <a:noFill/>
        </p:spPr>
        <p:txBody>
          <a:bodyPr wrap="square">
            <a:spAutoFit/>
          </a:bodyPr>
          <a:lstStyle>
            <a:defPPr>
              <a:defRPr lang="en-US"/>
            </a:defPPr>
            <a:lvl1pPr algn="just">
              <a:spcBef>
                <a:spcPct val="0"/>
              </a:spcBef>
              <a:buFontTx/>
              <a:buNone/>
              <a:defRPr sz="4800" b="1">
                <a:latin typeface="Arial" panose="020B0604020202020204" pitchFamily="34" charset="0"/>
                <a:cs typeface="Arial" panose="020B0604020202020204" pitchFamily="34" charset="0"/>
              </a:defRPr>
            </a:lvl1pPr>
          </a:lstStyle>
          <a:p>
            <a:pPr algn="l"/>
            <a:r>
              <a:rPr lang="sv-SE" altLang="en-US" sz="4400" dirty="0"/>
              <a:t>Introduction</a:t>
            </a:r>
          </a:p>
          <a:p>
            <a:pPr algn="l"/>
            <a:r>
              <a:rPr lang="en-US" altLang="ko-KR" sz="4000" b="0" dirty="0"/>
              <a:t>Use the template as a starting point when making your Poster. The poster will then be saved as single page PDF, without moving content. </a:t>
            </a:r>
          </a:p>
          <a:p>
            <a:pPr algn="l"/>
            <a:r>
              <a:rPr lang="en-US" altLang="ko-KR" sz="4000" b="0" dirty="0"/>
              <a:t>If you do not use the template, the size of the E-Poster should be 3023.62x5291.34 pixels (width x height) or set 80 x 140 cm in PowerPoint.</a:t>
            </a:r>
            <a:br>
              <a:rPr lang="en-US" altLang="ko-KR" sz="4000" b="0" dirty="0"/>
            </a:br>
            <a:endParaRPr lang="en-US" altLang="ko-KR" sz="4000" b="0" dirty="0"/>
          </a:p>
          <a:p>
            <a:pPr algn="l"/>
            <a:r>
              <a:rPr lang="en-US" altLang="ko-KR" sz="4000" b="0" dirty="0"/>
              <a:t>When you finish your entries in PowerPoint, convert it to PDF by clicking File -&gt; Export -&gt; Then select PDF format and click on Save.</a:t>
            </a:r>
            <a:endParaRPr lang="sv-SE" altLang="en-US" sz="4000" b="0" dirty="0"/>
          </a:p>
          <a:p>
            <a:pPr algn="l"/>
            <a:endParaRPr lang="sv-SE" altLang="en-US" sz="4000" b="0" dirty="0"/>
          </a:p>
          <a:p>
            <a:pPr algn="l"/>
            <a:r>
              <a:rPr lang="sv-SE" altLang="en-US" sz="4400" dirty="0"/>
              <a:t>Large file?</a:t>
            </a:r>
          </a:p>
          <a:p>
            <a:pPr algn="l"/>
            <a:r>
              <a:rPr lang="en-US" altLang="ko-KR" sz="4000" b="0" dirty="0"/>
              <a:t>If the resulting Poster PDF file size is more than 20 MB, please try to reduce the file size. </a:t>
            </a:r>
            <a:endParaRPr lang="sv-SE" altLang="en-US" sz="4000" b="0" dirty="0"/>
          </a:p>
          <a:p>
            <a:pPr algn="l"/>
            <a:endParaRPr lang="sv-SE" altLang="en-US" sz="4400" dirty="0"/>
          </a:p>
          <a:p>
            <a:pPr algn="l"/>
            <a:r>
              <a:rPr lang="sv-SE" altLang="en-US" sz="4400" dirty="0"/>
              <a:t>Layout, Photography and Printing</a:t>
            </a:r>
          </a:p>
          <a:p>
            <a:pPr algn="l"/>
            <a:r>
              <a:rPr lang="sv-SE" altLang="en-US" sz="4000" b="0" dirty="0"/>
              <a:t>Do not underestimate the layout. If you’re in doubt or have questions, please ask the secretariat. We can check out it in advance for its suitability.</a:t>
            </a:r>
          </a:p>
        </p:txBody>
      </p:sp>
      <p:sp>
        <p:nvSpPr>
          <p:cNvPr id="52" name="Text Box 24">
            <a:extLst>
              <a:ext uri="{FF2B5EF4-FFF2-40B4-BE49-F238E27FC236}">
                <a16:creationId xmlns:a16="http://schemas.microsoft.com/office/drawing/2014/main" id="{EA97F272-5CEA-440A-AE9A-B5CD3813F7B3}"/>
              </a:ext>
            </a:extLst>
          </p:cNvPr>
          <p:cNvSpPr txBox="1">
            <a:spLocks noChangeArrowheads="1"/>
          </p:cNvSpPr>
          <p:nvPr/>
        </p:nvSpPr>
        <p:spPr bwMode="auto">
          <a:xfrm>
            <a:off x="14880225" y="11272162"/>
            <a:ext cx="12600000" cy="1215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17925" tIns="83603" rIns="417925" bIns="83603">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algn="just" defTabSz="457200">
              <a:spcBef>
                <a:spcPts val="0"/>
              </a:spcBef>
              <a:buNone/>
              <a:defRPr/>
            </a:pPr>
            <a:r>
              <a:rPr kumimoji="0" lang="sv-SE" altLang="en-US" sz="4800" b="1" i="0" u="none" strike="noStrike" kern="1200" cap="none" spc="0" normalizeH="0" baseline="0" noProof="0" dirty="0">
                <a:ln>
                  <a:noFill/>
                </a:ln>
                <a:solidFill>
                  <a:prstClr val="black"/>
                </a:solidFill>
                <a:effectLst/>
                <a:uLnTx/>
                <a:uFillTx/>
                <a:ea typeface="+mn-ea"/>
                <a:cs typeface="Arial" panose="020B0604020202020204" pitchFamily="34" charset="0"/>
              </a:rPr>
              <a:t>Poster Contents </a:t>
            </a:r>
            <a:r>
              <a:rPr kumimoji="0" lang="sv-SE" altLang="en-US" sz="3800" b="1" i="0" u="none" strike="noStrike" kern="1200" cap="none" spc="0" normalizeH="0" baseline="0" noProof="0" dirty="0">
                <a:ln>
                  <a:noFill/>
                </a:ln>
                <a:effectLst/>
                <a:uLnTx/>
                <a:uFillTx/>
                <a:ea typeface="+mn-ea"/>
                <a:cs typeface="Arial" panose="020B0604020202020204" pitchFamily="34" charset="0"/>
              </a:rPr>
              <a:t>(Body text: 34 pt regular)</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ko-KR" sz="4200" b="0" i="0" u="none" strike="noStrike" kern="1200" cap="none" spc="0" normalizeH="0" baseline="0" noProof="0" dirty="0">
                <a:ln>
                  <a:noFill/>
                </a:ln>
                <a:solidFill>
                  <a:prstClr val="black"/>
                </a:solidFill>
                <a:effectLst/>
                <a:uLnTx/>
                <a:uFillTx/>
                <a:ea typeface="맑은 고딕" panose="020B0503020000020004" pitchFamily="50" charset="-127"/>
                <a:cs typeface="Arial" panose="020B0604020202020204" pitchFamily="34" charset="0"/>
              </a:rPr>
              <a:t>Write the purpose(introduction, background), method, result, and conclusion in English. </a:t>
            </a:r>
          </a:p>
          <a:p>
            <a:pPr algn="just" eaLnBrk="1" hangingPunct="1">
              <a:buFontTx/>
              <a:buNone/>
            </a:pPr>
            <a:endParaRPr lang="sv-SE" altLang="en-US" sz="4200" b="1" dirty="0">
              <a:cs typeface="Arial" panose="020B0604020202020204" pitchFamily="34" charset="0"/>
            </a:endParaRPr>
          </a:p>
          <a:p>
            <a:pPr algn="just" eaLnBrk="1" hangingPunct="1">
              <a:buFontTx/>
              <a:buNone/>
            </a:pPr>
            <a:r>
              <a:rPr lang="sv-SE" altLang="en-US" sz="4200" b="1" dirty="0">
                <a:cs typeface="Arial" panose="020B0604020202020204" pitchFamily="34" charset="0"/>
              </a:rPr>
              <a:t>Tip:</a:t>
            </a:r>
          </a:p>
          <a:p>
            <a:pPr algn="just">
              <a:buNone/>
            </a:pPr>
            <a:r>
              <a:rPr lang="sv-SE" altLang="en-US" sz="4200" dirty="0">
                <a:cs typeface="Arial" panose="020B0604020202020204" pitchFamily="34" charset="0"/>
              </a:rPr>
              <a:t>The conclusion first! The purpose of a poster is to reach out with your message! Capture the reader's interest by starting with the most important thing! Present what has been done, by whom with the results and conclusions.</a:t>
            </a:r>
          </a:p>
          <a:p>
            <a:pPr algn="just">
              <a:buNone/>
            </a:pPr>
            <a:endParaRPr lang="sv-SE" altLang="en-US" sz="4200" dirty="0">
              <a:cs typeface="Arial" panose="020B0604020202020204" pitchFamily="34" charset="0"/>
            </a:endParaRPr>
          </a:p>
          <a:p>
            <a:pPr algn="just">
              <a:buNone/>
            </a:pPr>
            <a:r>
              <a:rPr lang="sv-SE" altLang="en-US" sz="4800" b="1" dirty="0">
                <a:cs typeface="Arial" panose="020B0604020202020204" pitchFamily="34" charset="0"/>
              </a:rPr>
              <a:t>Poster Viewing</a:t>
            </a:r>
          </a:p>
          <a:p>
            <a:pPr algn="just">
              <a:buNone/>
            </a:pPr>
            <a:r>
              <a:rPr lang="en-US" altLang="ko-KR" sz="4200" dirty="0">
                <a:cs typeface="Arial" panose="020B0604020202020204" pitchFamily="34" charset="0"/>
              </a:rPr>
              <a:t>Posters accepted for </a:t>
            </a:r>
            <a:r>
              <a:rPr lang="en-US" altLang="en-US" sz="4200" dirty="0">
                <a:latin typeface="Arial" panose="020B0604020202020204" pitchFamily="34" charset="0"/>
                <a:cs typeface="Arial" panose="020B0604020202020204" pitchFamily="34" charset="0"/>
              </a:rPr>
              <a:t>KAAACI 2023</a:t>
            </a:r>
            <a:r>
              <a:rPr lang="ko-KR" altLang="en-US" sz="4200" dirty="0">
                <a:cs typeface="Arial" panose="020B0604020202020204" pitchFamily="34" charset="0"/>
              </a:rPr>
              <a:t> </a:t>
            </a:r>
            <a:r>
              <a:rPr lang="en-US" altLang="ko-KR" sz="4200" dirty="0">
                <a:cs typeface="Arial" panose="020B0604020202020204" pitchFamily="34" charset="0"/>
              </a:rPr>
              <a:t>will be available for viewing as Electronic Posters. </a:t>
            </a:r>
            <a:r>
              <a:rPr lang="en-US" altLang="en-US" sz="4200" dirty="0">
                <a:cs typeface="Arial" panose="020B0604020202020204" pitchFamily="34" charset="0"/>
              </a:rPr>
              <a:t>Any Poster can be viewed on virtual website at any time during the conference. </a:t>
            </a:r>
          </a:p>
          <a:p>
            <a:pPr algn="just">
              <a:buNone/>
            </a:pPr>
            <a:endParaRPr lang="en-US" altLang="en-US" sz="4200" dirty="0">
              <a:cs typeface="Arial" panose="020B0604020202020204" pitchFamily="34" charset="0"/>
            </a:endParaRPr>
          </a:p>
        </p:txBody>
      </p:sp>
      <p:sp>
        <p:nvSpPr>
          <p:cNvPr id="53" name="Rectangle 31">
            <a:extLst>
              <a:ext uri="{FF2B5EF4-FFF2-40B4-BE49-F238E27FC236}">
                <a16:creationId xmlns:a16="http://schemas.microsoft.com/office/drawing/2014/main" id="{D33A3ECE-894B-48BE-BC1A-30271AB03CFF}"/>
              </a:ext>
            </a:extLst>
          </p:cNvPr>
          <p:cNvSpPr>
            <a:spLocks noChangeArrowheads="1"/>
          </p:cNvSpPr>
          <p:nvPr/>
        </p:nvSpPr>
        <p:spPr bwMode="auto">
          <a:xfrm>
            <a:off x="1762125" y="38096042"/>
            <a:ext cx="11917363" cy="114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8062" tIns="209027" rIns="418062" bIns="209027"/>
          <a:lstStyle>
            <a:lvl1pPr defTabSz="324802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324802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324802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sv-SE" altLang="en-US" sz="4200" dirty="0">
                <a:solidFill>
                  <a:srgbClr val="000000"/>
                </a:solidFill>
                <a:cs typeface="Arial" panose="020B0604020202020204" pitchFamily="34" charset="0"/>
              </a:rPr>
              <a:t>Always write image captions. 28pt regular</a:t>
            </a:r>
            <a:endParaRPr lang="en-US" altLang="en-US" sz="4200" dirty="0">
              <a:solidFill>
                <a:srgbClr val="000000"/>
              </a:solidFill>
              <a:cs typeface="Arial" panose="020B0604020202020204" pitchFamily="34" charset="0"/>
            </a:endParaRPr>
          </a:p>
        </p:txBody>
      </p:sp>
      <p:sp>
        <p:nvSpPr>
          <p:cNvPr id="54" name="직사각형 53">
            <a:extLst>
              <a:ext uri="{FF2B5EF4-FFF2-40B4-BE49-F238E27FC236}">
                <a16:creationId xmlns:a16="http://schemas.microsoft.com/office/drawing/2014/main" id="{AC86F9B1-6543-4146-8567-E027A0850F0F}"/>
              </a:ext>
            </a:extLst>
          </p:cNvPr>
          <p:cNvSpPr/>
          <p:nvPr/>
        </p:nvSpPr>
        <p:spPr>
          <a:xfrm>
            <a:off x="1762124" y="34009570"/>
            <a:ext cx="5760000" cy="4140000"/>
          </a:xfrm>
          <a:prstGeom prst="rect">
            <a:avLst/>
          </a:prstGeom>
          <a:solidFill>
            <a:schemeClr val="bg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ko-KR" sz="4200" b="1" dirty="0">
                <a:solidFill>
                  <a:srgbClr val="FFFF99"/>
                </a:solidFill>
                <a:latin typeface="Arial" panose="020B0604020202020204" pitchFamily="34" charset="0"/>
                <a:cs typeface="Arial" panose="020B0604020202020204" pitchFamily="34" charset="0"/>
              </a:rPr>
              <a:t>figure</a:t>
            </a:r>
            <a:endParaRPr lang="ko-KR" altLang="en-US" sz="4200" b="1" dirty="0">
              <a:solidFill>
                <a:srgbClr val="FFFF99"/>
              </a:solidFill>
              <a:latin typeface="Arial" panose="020B0604020202020204" pitchFamily="34" charset="0"/>
              <a:cs typeface="Arial" panose="020B0604020202020204" pitchFamily="34" charset="0"/>
            </a:endParaRPr>
          </a:p>
        </p:txBody>
      </p:sp>
      <p:sp>
        <p:nvSpPr>
          <p:cNvPr id="64" name="Rectangle 37">
            <a:extLst>
              <a:ext uri="{FF2B5EF4-FFF2-40B4-BE49-F238E27FC236}">
                <a16:creationId xmlns:a16="http://schemas.microsoft.com/office/drawing/2014/main" id="{60E6C905-E4C0-4A91-8B66-4C9A08EB4D5A}"/>
              </a:ext>
            </a:extLst>
          </p:cNvPr>
          <p:cNvSpPr>
            <a:spLocks noChangeArrowheads="1"/>
          </p:cNvSpPr>
          <p:nvPr/>
        </p:nvSpPr>
        <p:spPr bwMode="auto">
          <a:xfrm>
            <a:off x="12196566" y="46356553"/>
            <a:ext cx="8015532" cy="304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8062" tIns="418062" rIns="418062" bIns="418062">
            <a:spAutoFit/>
          </a:bodyPr>
          <a:lstStyle>
            <a:lvl1pPr defTabSz="654050">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654050">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654050">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algn="just">
              <a:buNone/>
            </a:pPr>
            <a:r>
              <a:rPr lang="sv-SE" altLang="en-US" sz="4200" dirty="0">
                <a:cs typeface="Arial" panose="020B0604020202020204" pitchFamily="34" charset="0"/>
              </a:rPr>
              <a:t>Name</a:t>
            </a:r>
          </a:p>
          <a:p>
            <a:pPr algn="just" eaLnBrk="1" hangingPunct="1">
              <a:buFontTx/>
              <a:buNone/>
            </a:pPr>
            <a:r>
              <a:rPr lang="sv-SE" altLang="en-US" sz="4200" dirty="0">
                <a:cs typeface="Arial" panose="020B0604020202020204" pitchFamily="34" charset="0"/>
              </a:rPr>
              <a:t>Title • Department</a:t>
            </a:r>
          </a:p>
          <a:p>
            <a:pPr algn="just">
              <a:buNone/>
            </a:pPr>
            <a:r>
              <a:rPr lang="sv-SE" altLang="en-US" sz="4200" dirty="0">
                <a:cs typeface="Arial" panose="020B0604020202020204" pitchFamily="34" charset="0"/>
              </a:rPr>
              <a:t>E-mail: name@domain.com</a:t>
            </a:r>
          </a:p>
        </p:txBody>
      </p:sp>
      <p:sp>
        <p:nvSpPr>
          <p:cNvPr id="70" name="テキスト ボックス 5">
            <a:extLst>
              <a:ext uri="{FF2B5EF4-FFF2-40B4-BE49-F238E27FC236}">
                <a16:creationId xmlns:a16="http://schemas.microsoft.com/office/drawing/2014/main" id="{AB6677B4-D485-4CB0-8982-7B7EDBA0937D}"/>
              </a:ext>
            </a:extLst>
          </p:cNvPr>
          <p:cNvSpPr txBox="1"/>
          <p:nvPr/>
        </p:nvSpPr>
        <p:spPr>
          <a:xfrm>
            <a:off x="1184272" y="46715075"/>
            <a:ext cx="10067711" cy="2677656"/>
          </a:xfrm>
          <a:prstGeom prst="rect">
            <a:avLst/>
          </a:prstGeom>
          <a:noFill/>
        </p:spPr>
        <p:txBody>
          <a:bodyPr wrap="square" rtlCol="0">
            <a:spAutoFit/>
          </a:bodyPr>
          <a:lstStyle/>
          <a:p>
            <a:pPr algn="just"/>
            <a:r>
              <a:rPr lang="en-US" altLang="ja-JP" sz="4200" dirty="0">
                <a:latin typeface="Arial" panose="020B0604020202020204" pitchFamily="34" charset="0"/>
                <a:ea typeface="ＭＳ Ｐゴシック" panose="020B0600070205080204" pitchFamily="34" charset="-128"/>
                <a:cs typeface="Arial" panose="020B0604020202020204" pitchFamily="34" charset="0"/>
              </a:rPr>
              <a:t>Name(s) of the author(s): OOOO </a:t>
            </a:r>
            <a:r>
              <a:rPr lang="en-US" altLang="ja-JP" sz="4200" dirty="0" err="1">
                <a:latin typeface="Arial" panose="020B0604020202020204" pitchFamily="34" charset="0"/>
                <a:ea typeface="ＭＳ Ｐゴシック" panose="020B0600070205080204" pitchFamily="34" charset="-128"/>
                <a:cs typeface="Arial" panose="020B0604020202020204" pitchFamily="34" charset="0"/>
              </a:rPr>
              <a:t>OOOO</a:t>
            </a:r>
            <a:endParaRPr lang="en-US" altLang="ja-JP" sz="4200" dirty="0">
              <a:latin typeface="Arial" panose="020B0604020202020204" pitchFamily="34" charset="0"/>
              <a:ea typeface="ＭＳ Ｐゴシック" panose="020B0600070205080204" pitchFamily="34" charset="-128"/>
              <a:cs typeface="Arial" panose="020B0604020202020204" pitchFamily="34" charset="0"/>
            </a:endParaRPr>
          </a:p>
          <a:p>
            <a:pPr algn="just"/>
            <a:endParaRPr lang="en-US" altLang="ja-JP" sz="4200" dirty="0">
              <a:latin typeface="Arial" panose="020B0604020202020204" pitchFamily="34" charset="0"/>
              <a:ea typeface="ＭＳ Ｐゴシック" panose="020B0600070205080204" pitchFamily="34" charset="-128"/>
              <a:cs typeface="Arial" panose="020B0604020202020204" pitchFamily="34" charset="0"/>
            </a:endParaRPr>
          </a:p>
          <a:p>
            <a:pPr algn="just"/>
            <a:r>
              <a:rPr lang="en-US" altLang="ja-JP" sz="4200" dirty="0">
                <a:latin typeface="Arial" panose="020B0604020202020204" pitchFamily="34" charset="0"/>
                <a:ea typeface="ＭＳ Ｐゴシック" panose="020B0600070205080204" pitchFamily="34" charset="-128"/>
                <a:cs typeface="Arial" panose="020B0604020202020204" pitchFamily="34" charset="0"/>
              </a:rPr>
              <a:t>The authors declare no potential conflicts of interest.</a:t>
            </a:r>
            <a:endParaRPr lang="en-US" altLang="ja-JP" sz="4200" dirty="0">
              <a:latin typeface="Arial" panose="020B0604020202020204" pitchFamily="34" charset="0"/>
              <a:ea typeface="Arial Unicode MS" panose="020B0604020202020204" pitchFamily="50" charset="-128"/>
              <a:cs typeface="Arial" panose="020B0604020202020204" pitchFamily="34" charset="0"/>
            </a:endParaRPr>
          </a:p>
        </p:txBody>
      </p:sp>
      <p:sp>
        <p:nvSpPr>
          <p:cNvPr id="78" name="TextBox 77">
            <a:extLst>
              <a:ext uri="{FF2B5EF4-FFF2-40B4-BE49-F238E27FC236}">
                <a16:creationId xmlns:a16="http://schemas.microsoft.com/office/drawing/2014/main" id="{0997A862-083D-4EAF-89A2-CF4313E8B8E9}"/>
              </a:ext>
            </a:extLst>
          </p:cNvPr>
          <p:cNvSpPr txBox="1"/>
          <p:nvPr/>
        </p:nvSpPr>
        <p:spPr>
          <a:xfrm>
            <a:off x="1742364" y="11103320"/>
            <a:ext cx="11860660" cy="8279190"/>
          </a:xfrm>
          <a:prstGeom prst="rect">
            <a:avLst/>
          </a:prstGeom>
          <a:noFill/>
        </p:spPr>
        <p:txBody>
          <a:bodyPr wrap="square">
            <a:spAutoFit/>
          </a:bodyPr>
          <a:lstStyle/>
          <a:p>
            <a:pPr algn="just" eaLnBrk="1" hangingPunct="1">
              <a:spcBef>
                <a:spcPct val="0"/>
              </a:spcBef>
              <a:buFontTx/>
              <a:buNone/>
            </a:pPr>
            <a:r>
              <a:rPr lang="sv-SE" altLang="en-US" sz="4400" b="1" dirty="0">
                <a:latin typeface="Arial" panose="020B0604020202020204" pitchFamily="34" charset="0"/>
                <a:cs typeface="Arial" panose="020B0604020202020204" pitchFamily="34" charset="0"/>
              </a:rPr>
              <a:t>E-poster Guideline</a:t>
            </a:r>
          </a:p>
          <a:p>
            <a:pPr algn="just" eaLnBrk="1" hangingPunct="1">
              <a:spcBef>
                <a:spcPct val="0"/>
              </a:spcBef>
              <a:buFontTx/>
              <a:buNone/>
            </a:pPr>
            <a:r>
              <a:rPr lang="sv-SE" altLang="en-US" sz="4000" dirty="0">
                <a:latin typeface="Arial" panose="020B0604020202020204" pitchFamily="34" charset="0"/>
                <a:cs typeface="Arial" panose="020B0604020202020204" pitchFamily="34" charset="0"/>
              </a:rPr>
              <a:t>This is an example of a poster. Please use the template, but feel free to adjust the areas, image and image size, etc. Just keep the slide size or pixel as guided. </a:t>
            </a:r>
            <a:r>
              <a:rPr lang="en-US" altLang="en-US" sz="4000" dirty="0">
                <a:latin typeface="Arial" panose="020B0604020202020204" pitchFamily="34" charset="0"/>
                <a:cs typeface="Arial" panose="020B0604020202020204" pitchFamily="34" charset="0"/>
              </a:rPr>
              <a:t>KAAACI 2023</a:t>
            </a:r>
            <a:r>
              <a:rPr lang="ko-KR" altLang="en-US" sz="4000" dirty="0">
                <a:latin typeface="Arial" panose="020B0604020202020204" pitchFamily="34" charset="0"/>
                <a:cs typeface="Arial" panose="020B0604020202020204" pitchFamily="34" charset="0"/>
              </a:rPr>
              <a:t> </a:t>
            </a:r>
            <a:r>
              <a:rPr lang="sv-SE" altLang="en-US" sz="4000" dirty="0">
                <a:latin typeface="Arial" panose="020B0604020202020204" pitchFamily="34" charset="0"/>
                <a:cs typeface="Arial" panose="020B0604020202020204" pitchFamily="34" charset="0"/>
              </a:rPr>
              <a:t>posters will be shown on Virtual Website.</a:t>
            </a:r>
          </a:p>
          <a:p>
            <a:pPr algn="just" eaLnBrk="1" hangingPunct="1">
              <a:spcBef>
                <a:spcPct val="0"/>
              </a:spcBef>
              <a:buFontTx/>
              <a:buNone/>
            </a:pPr>
            <a:endParaRPr lang="sv-SE" altLang="en-US" sz="4400" b="1" dirty="0">
              <a:latin typeface="Arial" panose="020B0604020202020204" pitchFamily="34" charset="0"/>
              <a:cs typeface="Arial" panose="020B0604020202020204" pitchFamily="34" charset="0"/>
            </a:endParaRPr>
          </a:p>
          <a:p>
            <a:pPr algn="just" eaLnBrk="1" hangingPunct="1">
              <a:spcBef>
                <a:spcPct val="0"/>
              </a:spcBef>
              <a:buFontTx/>
              <a:buNone/>
            </a:pPr>
            <a:r>
              <a:rPr lang="sv-SE" altLang="en-US" sz="4400" b="1" dirty="0">
                <a:latin typeface="Arial" panose="020B0604020202020204" pitchFamily="34" charset="0"/>
                <a:cs typeface="Arial" panose="020B0604020202020204" pitchFamily="34" charset="0"/>
              </a:rPr>
              <a:t>Sub-title (headlines: 44 pt bold)</a:t>
            </a:r>
            <a:endParaRPr lang="sv-SE" altLang="en-US" sz="4400" b="1" i="1" dirty="0">
              <a:latin typeface="Arial" panose="020B0604020202020204" pitchFamily="34" charset="0"/>
              <a:cs typeface="Arial" panose="020B0604020202020204" pitchFamily="34" charset="0"/>
            </a:endParaRPr>
          </a:p>
          <a:p>
            <a:pPr algn="just">
              <a:buNone/>
            </a:pPr>
            <a:r>
              <a:rPr lang="sv-SE" altLang="en-US" sz="4000" dirty="0">
                <a:latin typeface="Arial" panose="020B0604020202020204" pitchFamily="34" charset="0"/>
                <a:cs typeface="Arial" panose="020B0604020202020204" pitchFamily="34" charset="0"/>
              </a:rPr>
              <a:t>If a poster is to be read vertically and at a distance, the letters should be a proper size in a commonly used font. Left aligned text is most easily read. Max 45 keystrokes per line and 4-6 lines per parapgraph. </a:t>
            </a:r>
            <a:endParaRPr lang="sv-SE" altLang="en-US" sz="4000" dirty="0">
              <a:solidFill>
                <a:srgbClr val="FF0000"/>
              </a:solidFill>
              <a:latin typeface="Arial" panose="020B0604020202020204" pitchFamily="34" charset="0"/>
              <a:cs typeface="Arial" panose="020B0604020202020204" pitchFamily="34" charset="0"/>
            </a:endParaRPr>
          </a:p>
        </p:txBody>
      </p:sp>
      <p:sp>
        <p:nvSpPr>
          <p:cNvPr id="80" name="テキスト ボックス 6">
            <a:extLst>
              <a:ext uri="{FF2B5EF4-FFF2-40B4-BE49-F238E27FC236}">
                <a16:creationId xmlns:a16="http://schemas.microsoft.com/office/drawing/2014/main" id="{E2124AEB-0415-48F0-8B63-0408BBA4D357}"/>
              </a:ext>
            </a:extLst>
          </p:cNvPr>
          <p:cNvSpPr txBox="1"/>
          <p:nvPr/>
        </p:nvSpPr>
        <p:spPr>
          <a:xfrm>
            <a:off x="20706735" y="47508128"/>
            <a:ext cx="2728632" cy="738664"/>
          </a:xfrm>
          <a:prstGeom prst="rect">
            <a:avLst/>
          </a:prstGeom>
          <a:solidFill>
            <a:srgbClr val="FF0000"/>
          </a:solidFill>
          <a:ln w="12700">
            <a:noFill/>
          </a:ln>
        </p:spPr>
        <p:txBody>
          <a:bodyPr wrap="none" rtlCol="0">
            <a:spAutoFit/>
          </a:bodyPr>
          <a:lstStyle/>
          <a:p>
            <a:pPr algn="just"/>
            <a:r>
              <a:rPr lang="en-US" altLang="ja-JP" sz="4200" dirty="0">
                <a:solidFill>
                  <a:schemeClr val="bg1"/>
                </a:solidFill>
                <a:latin typeface="Arial" panose="020B0604020202020204" pitchFamily="34" charset="0"/>
                <a:cs typeface="Arial" panose="020B0604020202020204" pitchFamily="34" charset="0"/>
              </a:rPr>
              <a:t>EXAMPLE</a:t>
            </a:r>
            <a:endParaRPr kumimoji="1" lang="ja-JP" altLang="en-US" sz="4200" dirty="0">
              <a:solidFill>
                <a:schemeClr val="bg1"/>
              </a:solidFill>
              <a:latin typeface="Arial" panose="020B0604020202020204" pitchFamily="34" charset="0"/>
              <a:cs typeface="Arial" panose="020B0604020202020204" pitchFamily="34" charset="0"/>
            </a:endParaRPr>
          </a:p>
        </p:txBody>
      </p:sp>
      <p:sp>
        <p:nvSpPr>
          <p:cNvPr id="27" name="Text Box 24">
            <a:extLst>
              <a:ext uri="{FF2B5EF4-FFF2-40B4-BE49-F238E27FC236}">
                <a16:creationId xmlns:a16="http://schemas.microsoft.com/office/drawing/2014/main" id="{CF493A43-3DF2-477E-8817-83375F2A6794}"/>
              </a:ext>
            </a:extLst>
          </p:cNvPr>
          <p:cNvSpPr txBox="1">
            <a:spLocks noChangeArrowheads="1"/>
          </p:cNvSpPr>
          <p:nvPr/>
        </p:nvSpPr>
        <p:spPr bwMode="auto">
          <a:xfrm>
            <a:off x="1670022" y="7142994"/>
            <a:ext cx="27092740" cy="91673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417925" tIns="83603" rIns="417925" bIns="83603">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marL="0" marR="0" lvl="0" indent="0" algn="just" defTabSz="960120" rtl="0" eaLnBrk="1" fontAlgn="auto" latinLnBrk="1" hangingPunct="1">
              <a:lnSpc>
                <a:spcPct val="90000"/>
              </a:lnSpc>
              <a:spcBef>
                <a:spcPts val="1050"/>
              </a:spcBef>
              <a:spcAft>
                <a:spcPts val="0"/>
              </a:spcAft>
              <a:buClrTx/>
              <a:buSzTx/>
              <a:buFont typeface="Arial" panose="020B0604020202020204" pitchFamily="34" charset="0"/>
              <a:buNone/>
              <a:tabLst/>
              <a:defRPr/>
            </a:pPr>
            <a:r>
              <a:rPr lang="sv-SE" altLang="en-US" sz="5400" dirty="0">
                <a:cs typeface="Arial" panose="020B0604020202020204" pitchFamily="34" charset="0"/>
              </a:rPr>
              <a:t>Names and Affiliations of the authors (54 pt regular)</a:t>
            </a:r>
            <a:endParaRPr lang="en-US" altLang="en-US" sz="5400" dirty="0">
              <a:cs typeface="Arial" panose="020B0604020202020204" pitchFamily="34" charset="0"/>
            </a:endParaRPr>
          </a:p>
        </p:txBody>
      </p:sp>
      <p:sp>
        <p:nvSpPr>
          <p:cNvPr id="2" name="Text Box 24">
            <a:extLst>
              <a:ext uri="{FF2B5EF4-FFF2-40B4-BE49-F238E27FC236}">
                <a16:creationId xmlns:a16="http://schemas.microsoft.com/office/drawing/2014/main" id="{373B8069-FF29-44C1-B96D-1B02F521D836}"/>
              </a:ext>
            </a:extLst>
          </p:cNvPr>
          <p:cNvSpPr txBox="1">
            <a:spLocks noChangeArrowheads="1"/>
          </p:cNvSpPr>
          <p:nvPr/>
        </p:nvSpPr>
        <p:spPr bwMode="auto">
          <a:xfrm>
            <a:off x="6781573" y="1203557"/>
            <a:ext cx="13925162" cy="4354600"/>
          </a:xfrm>
          <a:prstGeom prst="rect">
            <a:avLst/>
          </a:prstGeom>
          <a:noFill/>
          <a:ln w="9525">
            <a:solidFill>
              <a:srgbClr val="0E1B82"/>
            </a:solidFill>
            <a:miter lim="800000"/>
            <a:headEnd/>
            <a:tailEnd/>
          </a:ln>
          <a:extLst>
            <a:ext uri="{909E8E84-426E-40DD-AFC4-6F175D3DCCD1}">
              <a14:hiddenFill xmlns:a14="http://schemas.microsoft.com/office/drawing/2010/main">
                <a:solidFill>
                  <a:srgbClr val="FFFFFF"/>
                </a:solidFill>
              </a14:hiddenFill>
            </a:ext>
          </a:extLst>
        </p:spPr>
        <p:txBody>
          <a:bodyPr wrap="square" lIns="417925" tIns="83603" rIns="417925" bIns="83603">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algn="ctr">
              <a:buNone/>
            </a:pPr>
            <a:r>
              <a:rPr lang="en-US" altLang="ko-KR" sz="8000" b="1" dirty="0"/>
              <a:t>Title </a:t>
            </a:r>
            <a:r>
              <a:rPr lang="sv-SE" altLang="en-US" sz="8000" b="1" dirty="0">
                <a:cs typeface="Arial" panose="020B0604020202020204" pitchFamily="34" charset="0"/>
              </a:rPr>
              <a:t>(80 pt, regular)</a:t>
            </a:r>
          </a:p>
          <a:p>
            <a:pPr algn="ctr">
              <a:buNone/>
            </a:pPr>
            <a:r>
              <a:rPr lang="en-US" altLang="ko-KR" sz="8000" b="1" dirty="0"/>
              <a:t>Title </a:t>
            </a:r>
            <a:r>
              <a:rPr lang="sv-SE" altLang="en-US" sz="8000" b="1" dirty="0">
                <a:cs typeface="Arial" panose="020B0604020202020204" pitchFamily="34" charset="0"/>
              </a:rPr>
              <a:t>(80 pt, regular)</a:t>
            </a:r>
          </a:p>
          <a:p>
            <a:pPr algn="ctr">
              <a:buNone/>
            </a:pPr>
            <a:r>
              <a:rPr lang="en-US" altLang="ko-KR" sz="8000" b="1" dirty="0"/>
              <a:t>Title </a:t>
            </a:r>
            <a:r>
              <a:rPr lang="sv-SE" altLang="en-US" sz="8000" b="1" dirty="0">
                <a:cs typeface="Arial" panose="020B0604020202020204" pitchFamily="34" charset="0"/>
              </a:rPr>
              <a:t>(80 pt, regular)</a:t>
            </a:r>
            <a:endParaRPr lang="en-US" altLang="en-US" sz="8000" b="1" dirty="0">
              <a:cs typeface="Arial" panose="020B0604020202020204" pitchFamily="34" charset="0"/>
            </a:endParaRPr>
          </a:p>
        </p:txBody>
      </p:sp>
      <p:sp>
        <p:nvSpPr>
          <p:cNvPr id="4" name="テキスト ボックス 4">
            <a:extLst>
              <a:ext uri="{FF2B5EF4-FFF2-40B4-BE49-F238E27FC236}">
                <a16:creationId xmlns:a16="http://schemas.microsoft.com/office/drawing/2014/main" id="{CCF68001-7FAA-499C-A9EC-F5E9A11E5FCA}"/>
              </a:ext>
            </a:extLst>
          </p:cNvPr>
          <p:cNvSpPr txBox="1"/>
          <p:nvPr/>
        </p:nvSpPr>
        <p:spPr>
          <a:xfrm>
            <a:off x="1237725" y="45984641"/>
            <a:ext cx="7744737" cy="738664"/>
          </a:xfrm>
          <a:prstGeom prst="rect">
            <a:avLst/>
          </a:prstGeom>
          <a:solidFill>
            <a:srgbClr val="0D1256"/>
          </a:solidFill>
        </p:spPr>
        <p:txBody>
          <a:bodyPr wrap="square" rtlCol="0">
            <a:spAutoFit/>
          </a:bodyPr>
          <a:lstStyle/>
          <a:p>
            <a:pPr algn="just"/>
            <a:r>
              <a:rPr lang="en-US" altLang="ja-JP" sz="4200" dirty="0">
                <a:solidFill>
                  <a:schemeClr val="bg1"/>
                </a:solidFill>
                <a:effectLst>
                  <a:outerShdw blurRad="38100" dist="38100" dir="2700000" algn="tl">
                    <a:srgbClr val="000000">
                      <a:alpha val="43137"/>
                    </a:srgbClr>
                  </a:outerShdw>
                </a:effectLst>
                <a:latin typeface="Arial" panose="020B0604020202020204" pitchFamily="34" charset="0"/>
                <a:ea typeface="Arial Unicode MS" panose="020B0604020202020204" pitchFamily="50" charset="-128"/>
                <a:cs typeface="Arial" panose="020B0604020202020204" pitchFamily="34" charset="0"/>
              </a:rPr>
              <a:t>Disclosure of Conflict of Interest</a:t>
            </a:r>
            <a:endParaRPr kumimoji="1" lang="ja-JP" altLang="en-US" sz="4200" dirty="0">
              <a:solidFill>
                <a:schemeClr val="bg1"/>
              </a:solidFill>
              <a:effectLst>
                <a:outerShdw blurRad="38100" dist="38100" dir="2700000" algn="tl">
                  <a:srgbClr val="000000">
                    <a:alpha val="43137"/>
                  </a:srgbClr>
                </a:outerShdw>
              </a:effectLst>
              <a:latin typeface="Arial" panose="020B0604020202020204" pitchFamily="34" charset="0"/>
              <a:ea typeface="Arial Unicode MS" panose="020B0604020202020204" pitchFamily="50"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0BC95B3D-E72E-46D6-AAB6-03B45E8D8901}"/>
              </a:ext>
            </a:extLst>
          </p:cNvPr>
          <p:cNvSpPr txBox="1"/>
          <p:nvPr/>
        </p:nvSpPr>
        <p:spPr>
          <a:xfrm>
            <a:off x="12467361" y="45970571"/>
            <a:ext cx="7744737" cy="738664"/>
          </a:xfrm>
          <a:prstGeom prst="rect">
            <a:avLst/>
          </a:prstGeom>
          <a:solidFill>
            <a:srgbClr val="0D1256"/>
          </a:solidFill>
        </p:spPr>
        <p:txBody>
          <a:bodyPr wrap="square" rtlCol="0">
            <a:spAutoFit/>
          </a:bodyPr>
          <a:lstStyle/>
          <a:p>
            <a:pPr algn="just"/>
            <a:r>
              <a:rPr lang="en-US" altLang="ja-JP" sz="4200" dirty="0">
                <a:solidFill>
                  <a:schemeClr val="bg1"/>
                </a:solidFill>
                <a:effectLst>
                  <a:outerShdw blurRad="38100" dist="38100" dir="2700000" algn="tl">
                    <a:srgbClr val="000000">
                      <a:alpha val="43137"/>
                    </a:srgbClr>
                  </a:outerShdw>
                </a:effectLst>
                <a:latin typeface="Arial" panose="020B0604020202020204" pitchFamily="34" charset="0"/>
                <a:ea typeface="Arial Unicode MS" panose="020B0604020202020204" pitchFamily="50" charset="-128"/>
                <a:cs typeface="Arial" panose="020B0604020202020204" pitchFamily="34" charset="0"/>
              </a:rPr>
              <a:t>Presenting Author</a:t>
            </a:r>
            <a:endParaRPr kumimoji="1" lang="ja-JP" altLang="en-US" sz="4200" dirty="0">
              <a:solidFill>
                <a:schemeClr val="bg1"/>
              </a:solidFill>
              <a:effectLst>
                <a:outerShdw blurRad="38100" dist="38100" dir="2700000" algn="tl">
                  <a:srgbClr val="000000">
                    <a:alpha val="43137"/>
                  </a:srgbClr>
                </a:outerShdw>
              </a:effectLst>
              <a:latin typeface="Arial" panose="020B0604020202020204" pitchFamily="34" charset="0"/>
              <a:ea typeface="Arial Unicode MS" panose="020B0604020202020204" pitchFamily="50" charset="-128"/>
              <a:cs typeface="Arial" panose="020B0604020202020204" pitchFamily="34" charset="0"/>
            </a:endParaRPr>
          </a:p>
        </p:txBody>
      </p:sp>
      <p:cxnSp>
        <p:nvCxnSpPr>
          <p:cNvPr id="7" name="직선 연결선 6">
            <a:extLst>
              <a:ext uri="{FF2B5EF4-FFF2-40B4-BE49-F238E27FC236}">
                <a16:creationId xmlns:a16="http://schemas.microsoft.com/office/drawing/2014/main" id="{A8027B81-3F6A-4687-A1B9-AD7AE36B31DD}"/>
              </a:ext>
            </a:extLst>
          </p:cNvPr>
          <p:cNvCxnSpPr>
            <a:cxnSpLocks/>
          </p:cNvCxnSpPr>
          <p:nvPr/>
        </p:nvCxnSpPr>
        <p:spPr>
          <a:xfrm>
            <a:off x="1145884" y="45596948"/>
            <a:ext cx="26754432" cy="0"/>
          </a:xfrm>
          <a:prstGeom prst="line">
            <a:avLst/>
          </a:prstGeom>
          <a:ln>
            <a:solidFill>
              <a:srgbClr val="0E1B82"/>
            </a:solidFill>
          </a:ln>
        </p:spPr>
        <p:style>
          <a:lnRef idx="1">
            <a:schemeClr val="accent1"/>
          </a:lnRef>
          <a:fillRef idx="0">
            <a:schemeClr val="accent1"/>
          </a:fillRef>
          <a:effectRef idx="0">
            <a:schemeClr val="accent1"/>
          </a:effectRef>
          <a:fontRef idx="minor">
            <a:schemeClr val="tx1"/>
          </a:fontRef>
        </p:style>
      </p:cxnSp>
      <p:cxnSp>
        <p:nvCxnSpPr>
          <p:cNvPr id="22" name="직선 연결선 21">
            <a:extLst>
              <a:ext uri="{FF2B5EF4-FFF2-40B4-BE49-F238E27FC236}">
                <a16:creationId xmlns:a16="http://schemas.microsoft.com/office/drawing/2014/main" id="{1A669AF0-DEAD-4C9B-A3AD-9A05139E5135}"/>
              </a:ext>
            </a:extLst>
          </p:cNvPr>
          <p:cNvCxnSpPr>
            <a:cxnSpLocks/>
          </p:cNvCxnSpPr>
          <p:nvPr/>
        </p:nvCxnSpPr>
        <p:spPr>
          <a:xfrm>
            <a:off x="1022996" y="6289471"/>
            <a:ext cx="26877320" cy="0"/>
          </a:xfrm>
          <a:prstGeom prst="line">
            <a:avLst/>
          </a:prstGeom>
          <a:ln>
            <a:solidFill>
              <a:srgbClr val="0E1B82"/>
            </a:solidFill>
          </a:ln>
        </p:spPr>
        <p:style>
          <a:lnRef idx="1">
            <a:schemeClr val="accent1"/>
          </a:lnRef>
          <a:fillRef idx="0">
            <a:schemeClr val="accent1"/>
          </a:fillRef>
          <a:effectRef idx="0">
            <a:schemeClr val="accent1"/>
          </a:effectRef>
          <a:fontRef idx="minor">
            <a:schemeClr val="tx1"/>
          </a:fontRef>
        </p:style>
      </p:cxnSp>
      <p:sp>
        <p:nvSpPr>
          <p:cNvPr id="28" name="직사각형 27">
            <a:extLst>
              <a:ext uri="{FF2B5EF4-FFF2-40B4-BE49-F238E27FC236}">
                <a16:creationId xmlns:a16="http://schemas.microsoft.com/office/drawing/2014/main" id="{9BF34DBE-EE2D-45A8-83C5-2D9AA242DBC0}"/>
              </a:ext>
            </a:extLst>
          </p:cNvPr>
          <p:cNvSpPr/>
          <p:nvPr/>
        </p:nvSpPr>
        <p:spPr>
          <a:xfrm>
            <a:off x="7843024" y="34009570"/>
            <a:ext cx="5760000" cy="4140000"/>
          </a:xfrm>
          <a:prstGeom prst="rect">
            <a:avLst/>
          </a:prstGeom>
          <a:solidFill>
            <a:schemeClr val="bg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ko-KR" sz="4200" b="1" dirty="0">
                <a:solidFill>
                  <a:srgbClr val="FFFF99"/>
                </a:solidFill>
                <a:latin typeface="Arial" panose="020B0604020202020204" pitchFamily="34" charset="0"/>
                <a:cs typeface="Arial" panose="020B0604020202020204" pitchFamily="34" charset="0"/>
              </a:rPr>
              <a:t>figure</a:t>
            </a:r>
            <a:endParaRPr lang="ko-KR" altLang="en-US" sz="4200" b="1" dirty="0">
              <a:solidFill>
                <a:srgbClr val="FFFF99"/>
              </a:solidFill>
              <a:latin typeface="Arial" panose="020B0604020202020204" pitchFamily="34" charset="0"/>
              <a:cs typeface="Arial" panose="020B0604020202020204" pitchFamily="34" charset="0"/>
            </a:endParaRPr>
          </a:p>
        </p:txBody>
      </p:sp>
      <p:sp>
        <p:nvSpPr>
          <p:cNvPr id="11" name="직사각형 10">
            <a:extLst>
              <a:ext uri="{FF2B5EF4-FFF2-40B4-BE49-F238E27FC236}">
                <a16:creationId xmlns:a16="http://schemas.microsoft.com/office/drawing/2014/main" id="{B5002032-75C6-442E-A092-4981E5A9770A}"/>
              </a:ext>
            </a:extLst>
          </p:cNvPr>
          <p:cNvSpPr/>
          <p:nvPr/>
        </p:nvSpPr>
        <p:spPr>
          <a:xfrm>
            <a:off x="1762124" y="9738328"/>
            <a:ext cx="5397910" cy="1006473"/>
          </a:xfrm>
          <a:prstGeom prst="rect">
            <a:avLst/>
          </a:prstGeom>
          <a:solidFill>
            <a:srgbClr val="0E1B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b="1">
                <a:solidFill>
                  <a:schemeClr val="bg1"/>
                </a:solidFill>
                <a:latin typeface="Arial" panose="020B0604020202020204" pitchFamily="34" charset="0"/>
                <a:cs typeface="Arial" panose="020B0604020202020204" pitchFamily="34" charset="0"/>
              </a:rPr>
              <a:t>Background</a:t>
            </a:r>
            <a:endParaRPr lang="ko-KR" altLang="en-US" sz="4400"/>
          </a:p>
        </p:txBody>
      </p:sp>
      <p:sp>
        <p:nvSpPr>
          <p:cNvPr id="30" name="TextBox 29">
            <a:extLst>
              <a:ext uri="{FF2B5EF4-FFF2-40B4-BE49-F238E27FC236}">
                <a16:creationId xmlns:a16="http://schemas.microsoft.com/office/drawing/2014/main" id="{CBD637EF-0484-4D09-945B-91490D9D23F0}"/>
              </a:ext>
            </a:extLst>
          </p:cNvPr>
          <p:cNvSpPr txBox="1"/>
          <p:nvPr/>
        </p:nvSpPr>
        <p:spPr>
          <a:xfrm>
            <a:off x="929843" y="583215"/>
            <a:ext cx="5397910" cy="1681166"/>
          </a:xfrm>
          <a:prstGeom prst="rect">
            <a:avLst/>
          </a:prstGeom>
          <a:noFill/>
        </p:spPr>
        <p:txBody>
          <a:bodyPr wrap="square">
            <a:spAutoFit/>
          </a:bodyPr>
          <a:lstStyle/>
          <a:p>
            <a:pPr>
              <a:lnSpc>
                <a:spcPct val="130000"/>
              </a:lnSpc>
            </a:pPr>
            <a:r>
              <a:rPr lang="en-US" altLang="ko-KR" sz="4000" b="1" i="1" dirty="0">
                <a:solidFill>
                  <a:srgbClr val="00B0F0"/>
                </a:solidFill>
                <a:latin typeface="Arial" panose="020B0604020202020204" pitchFamily="34" charset="0"/>
                <a:cs typeface="Arial" panose="020B0604020202020204" pitchFamily="34" charset="0"/>
              </a:rPr>
              <a:t>Presentation Number</a:t>
            </a:r>
            <a:br>
              <a:rPr lang="en-US" altLang="ko-KR" sz="4000" b="1" i="1" dirty="0">
                <a:solidFill>
                  <a:srgbClr val="002060"/>
                </a:solidFill>
                <a:latin typeface="Arial" panose="020B0604020202020204" pitchFamily="34" charset="0"/>
                <a:cs typeface="Arial" panose="020B0604020202020204" pitchFamily="34" charset="0"/>
              </a:rPr>
            </a:br>
            <a:r>
              <a:rPr lang="en-US" altLang="ko-KR" sz="4400" b="1" i="1" dirty="0">
                <a:solidFill>
                  <a:srgbClr val="002060"/>
                </a:solidFill>
                <a:latin typeface="Arial" panose="020B0604020202020204" pitchFamily="34" charset="0"/>
                <a:cs typeface="Arial" panose="020B0604020202020204" pitchFamily="34" charset="0"/>
              </a:rPr>
              <a:t>PD</a:t>
            </a:r>
            <a:r>
              <a:rPr lang="ko-KR" altLang="en-US" sz="4400" b="1" i="1" dirty="0">
                <a:solidFill>
                  <a:srgbClr val="002060"/>
                </a:solidFill>
                <a:latin typeface="Arial" panose="020B0604020202020204" pitchFamily="34" charset="0"/>
                <a:cs typeface="Arial" panose="020B0604020202020204" pitchFamily="34" charset="0"/>
              </a:rPr>
              <a:t> </a:t>
            </a:r>
            <a:r>
              <a:rPr lang="en-US" altLang="ko-KR" sz="4400" b="1" i="1" dirty="0">
                <a:solidFill>
                  <a:srgbClr val="002060"/>
                </a:solidFill>
                <a:latin typeface="Arial" panose="020B0604020202020204" pitchFamily="34" charset="0"/>
                <a:cs typeface="Arial" panose="020B0604020202020204" pitchFamily="34" charset="0"/>
              </a:rPr>
              <a:t>I-01</a:t>
            </a:r>
            <a:endParaRPr lang="ko-KR" altLang="en-US" sz="4000" b="1" i="1" dirty="0">
              <a:solidFill>
                <a:srgbClr val="002060"/>
              </a:solidFill>
              <a:latin typeface="Arial" panose="020B0604020202020204" pitchFamily="34" charset="0"/>
              <a:cs typeface="Arial" panose="020B0604020202020204" pitchFamily="34" charset="0"/>
            </a:endParaRPr>
          </a:p>
        </p:txBody>
      </p:sp>
      <p:sp>
        <p:nvSpPr>
          <p:cNvPr id="31" name="직사각형 30">
            <a:extLst>
              <a:ext uri="{FF2B5EF4-FFF2-40B4-BE49-F238E27FC236}">
                <a16:creationId xmlns:a16="http://schemas.microsoft.com/office/drawing/2014/main" id="{01D4E5B1-E71B-4F21-B67C-A01729BCC371}"/>
              </a:ext>
            </a:extLst>
          </p:cNvPr>
          <p:cNvSpPr/>
          <p:nvPr/>
        </p:nvSpPr>
        <p:spPr>
          <a:xfrm>
            <a:off x="1762124" y="19851208"/>
            <a:ext cx="5397910" cy="1006473"/>
          </a:xfrm>
          <a:prstGeom prst="rect">
            <a:avLst/>
          </a:prstGeom>
          <a:solidFill>
            <a:srgbClr val="0E1B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b="1" dirty="0">
                <a:solidFill>
                  <a:schemeClr val="bg1"/>
                </a:solidFill>
                <a:latin typeface="Arial" panose="020B0604020202020204" pitchFamily="34" charset="0"/>
                <a:cs typeface="Arial" panose="020B0604020202020204" pitchFamily="34" charset="0"/>
              </a:rPr>
              <a:t>Methods</a:t>
            </a:r>
            <a:endParaRPr lang="ko-KR" altLang="en-US" sz="4400" dirty="0"/>
          </a:p>
        </p:txBody>
      </p:sp>
      <p:sp>
        <p:nvSpPr>
          <p:cNvPr id="32" name="직사각형 31">
            <a:extLst>
              <a:ext uri="{FF2B5EF4-FFF2-40B4-BE49-F238E27FC236}">
                <a16:creationId xmlns:a16="http://schemas.microsoft.com/office/drawing/2014/main" id="{664F9D2E-6FE8-4E49-9AA2-64B39E7AEF82}"/>
              </a:ext>
            </a:extLst>
          </p:cNvPr>
          <p:cNvSpPr/>
          <p:nvPr/>
        </p:nvSpPr>
        <p:spPr>
          <a:xfrm>
            <a:off x="14880225" y="9735839"/>
            <a:ext cx="5397910" cy="1006473"/>
          </a:xfrm>
          <a:prstGeom prst="rect">
            <a:avLst/>
          </a:prstGeom>
          <a:solidFill>
            <a:srgbClr val="0E1B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b="1" dirty="0">
                <a:solidFill>
                  <a:schemeClr val="bg1"/>
                </a:solidFill>
                <a:latin typeface="Arial" panose="020B0604020202020204" pitchFamily="34" charset="0"/>
                <a:cs typeface="Arial" panose="020B0604020202020204" pitchFamily="34" charset="0"/>
              </a:rPr>
              <a:t>Key Results</a:t>
            </a:r>
            <a:endParaRPr lang="ko-KR" altLang="en-US" sz="4400" dirty="0"/>
          </a:p>
        </p:txBody>
      </p:sp>
      <p:sp>
        <p:nvSpPr>
          <p:cNvPr id="33" name="직사각형 32">
            <a:extLst>
              <a:ext uri="{FF2B5EF4-FFF2-40B4-BE49-F238E27FC236}">
                <a16:creationId xmlns:a16="http://schemas.microsoft.com/office/drawing/2014/main" id="{2F5A31E2-D008-4C02-A23C-09B9969C9B3F}"/>
              </a:ext>
            </a:extLst>
          </p:cNvPr>
          <p:cNvSpPr/>
          <p:nvPr/>
        </p:nvSpPr>
        <p:spPr>
          <a:xfrm>
            <a:off x="14880225" y="23541866"/>
            <a:ext cx="5397910" cy="1006473"/>
          </a:xfrm>
          <a:prstGeom prst="rect">
            <a:avLst/>
          </a:prstGeom>
          <a:solidFill>
            <a:srgbClr val="0E1B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b="1" dirty="0">
                <a:solidFill>
                  <a:schemeClr val="bg1"/>
                </a:solidFill>
                <a:latin typeface="Arial" panose="020B0604020202020204" pitchFamily="34" charset="0"/>
                <a:cs typeface="Arial" panose="020B0604020202020204" pitchFamily="34" charset="0"/>
              </a:rPr>
              <a:t>Conclusion</a:t>
            </a:r>
            <a:endParaRPr lang="ko-KR" altLang="en-US" sz="4400" dirty="0"/>
          </a:p>
        </p:txBody>
      </p:sp>
    </p:spTree>
    <p:extLst>
      <p:ext uri="{BB962C8B-B14F-4D97-AF65-F5344CB8AC3E}">
        <p14:creationId xmlns:p14="http://schemas.microsoft.com/office/powerpoint/2010/main" val="2502124671"/>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231</TotalTime>
  <Words>446</Words>
  <Application>Microsoft Office PowerPoint</Application>
  <PresentationFormat>사용자 지정</PresentationFormat>
  <Paragraphs>46</Paragraphs>
  <Slides>1</Slides>
  <Notes>1</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vt:i4>
      </vt:variant>
    </vt:vector>
  </HeadingPairs>
  <TitlesOfParts>
    <vt:vector size="6" baseType="lpstr">
      <vt:lpstr>맑은 고딕</vt:lpstr>
      <vt:lpstr>Arial</vt:lpstr>
      <vt:lpstr>Calibri</vt:lpstr>
      <vt:lpstr>Calibri Light</vt:lpstr>
      <vt:lpstr>Office 테마</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제목</dc:title>
  <dc:creator>씨엠스[CMS]</dc:creator>
  <cp:lastModifiedBy>CMS</cp:lastModifiedBy>
  <cp:revision>32</cp:revision>
  <dcterms:created xsi:type="dcterms:W3CDTF">2020-09-17T00:30:39Z</dcterms:created>
  <dcterms:modified xsi:type="dcterms:W3CDTF">2023-03-15T07:09:39Z</dcterms:modified>
</cp:coreProperties>
</file>