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5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ADBA4-AAA4-408E-8704-4FC804D951D4}" type="datetimeFigureOut">
              <a:rPr lang="ko-KR" altLang="en-US" smtClean="0"/>
              <a:pPr/>
              <a:t>2014-05-29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58E46-4ED8-4F67-84C5-E70F69ACB5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ko-KR" sz="1600" b="1" dirty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600" b="1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안녕하십니까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?</a:t>
            </a:r>
            <a:b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</a:br>
            <a:r>
              <a:rPr lang="en-US" altLang="ko-KR" sz="1700" b="1" dirty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만성 호흡기∙알레르기질환 국가적 중장기 대응을 위한 연구기획 방향설정을 위해 대한천식알레르기학회와 다양한 관련분야 전문가들의 의견을 수렴하고자 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‘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만성 호흡기∙알레르기질환 국가대응 연구방안 기획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’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과제를 시작하게 되었습니다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  <a:b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</a:br>
            <a:r>
              <a:rPr lang="en-US" altLang="ko-KR" sz="1700" b="1" dirty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앞으로 나아갈 방향에 대한 선생님들의 고견을 수렴하고자 다음과 같이 워크숍을 준비하였습니다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. </a:t>
            </a:r>
            <a:b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</a:br>
            <a:r>
              <a:rPr lang="en-US" altLang="ko-KR" sz="1700" b="1" dirty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부디 참석해주셔서 많은 의견과 성원해 주시길 부탁 드립니다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. </a:t>
            </a:r>
            <a:b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</a:br>
            <a:r>
              <a:rPr lang="en-US" altLang="ko-KR" sz="1700" b="1" dirty="0">
                <a:latin typeface="나눔바른고딕" pitchFamily="50" charset="-127"/>
                <a:ea typeface="나눔바른고딕" pitchFamily="50" charset="-127"/>
              </a:rPr>
              <a:t/>
            </a:r>
            <a:br>
              <a:rPr lang="en-US" altLang="ko-KR" sz="1700" b="1" dirty="0">
                <a:latin typeface="나눔바른고딕" pitchFamily="50" charset="-127"/>
                <a:ea typeface="나눔바른고딕" pitchFamily="50" charset="-127"/>
              </a:rPr>
            </a:b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‘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만성 호흡기∙알레르기질환 국가대응 연구방안 기획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’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과제 책임연구자 홍수종 배상</a:t>
            </a:r>
            <a:endParaRPr lang="ko-KR" altLang="en-US" sz="1700" b="1" dirty="0">
              <a:latin typeface="나눔바른고딕" pitchFamily="50" charset="-127"/>
              <a:ea typeface="나눔바른고딕" pitchFamily="50" charset="-127"/>
            </a:endParaRPr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467544" y="2348880"/>
          <a:ext cx="8229600" cy="342188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1440160"/>
                <a:gridCol w="1440160"/>
                <a:gridCol w="3405064"/>
              </a:tblGrid>
              <a:tr h="34933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주제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일정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시간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장소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</a:tr>
              <a:tr h="34933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COPD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월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11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일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(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수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)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18:30~21:00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서울역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KTX 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대회의실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</a:tr>
              <a:tr h="73216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Food allergy,</a:t>
                      </a:r>
                    </a:p>
                    <a:p>
                      <a:pPr algn="ctr" latinLnBrk="1"/>
                      <a:r>
                        <a:rPr lang="en-US" altLang="ko-KR" sz="1500" b="1" baseline="0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Anaphylaxis, </a:t>
                      </a:r>
                      <a:r>
                        <a:rPr lang="en-US" altLang="ko-KR" sz="1500" b="1" baseline="0" dirty="0" err="1" smtClean="0">
                          <a:latin typeface="나눔바른고딕" pitchFamily="50" charset="-127"/>
                          <a:ea typeface="나눔바른고딕" pitchFamily="50" charset="-127"/>
                        </a:rPr>
                        <a:t>Urticaria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월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13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일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(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금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)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18:30~21:00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서울아산병원 동관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층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4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세미나실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</a:tr>
              <a:tr h="4841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Basic</a:t>
                      </a:r>
                      <a:r>
                        <a:rPr lang="en-US" altLang="ko-KR" sz="1500" b="1" baseline="0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 research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월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17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일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(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화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)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18:30~20:30</a:t>
                      </a:r>
                      <a:endParaRPr lang="ko-KR" altLang="en-US" sz="1500" b="1" dirty="0" smtClean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이화캠퍼스복합단지 대형강의실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B142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호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</a:tr>
              <a:tr h="34933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Drug allergy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월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18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일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(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수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)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19:00~21:00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서울역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KTX 5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회의실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</a:tr>
              <a:tr h="34933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천식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월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23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일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(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월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)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19:00~21:00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서울아산병원 동관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층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5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세미나실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</a:tr>
              <a:tr h="34933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아토피피부염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월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24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일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(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화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)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18:00~21:00</a:t>
                      </a:r>
                      <a:endParaRPr lang="ko-KR" altLang="en-US" sz="1500" b="1" dirty="0" smtClean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서울아산병원 동관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층 전시실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</a:tr>
              <a:tr h="34933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기후변화와 환경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월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27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일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(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금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)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18:00~21:00</a:t>
                      </a:r>
                      <a:endParaRPr lang="ko-KR" altLang="en-US" sz="1500" b="1" dirty="0" smtClean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서울아산병원 동관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6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층 </a:t>
                      </a:r>
                      <a:r>
                        <a:rPr lang="en-US" altLang="ko-KR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4</a:t>
                      </a:r>
                      <a:r>
                        <a:rPr lang="ko-KR" altLang="en-US" sz="1500" b="1" dirty="0" smtClean="0">
                          <a:latin typeface="나눔바른고딕" pitchFamily="50" charset="-127"/>
                          <a:ea typeface="나눔바른고딕" pitchFamily="50" charset="-127"/>
                        </a:rPr>
                        <a:t>세미나실</a:t>
                      </a:r>
                      <a:endParaRPr lang="ko-KR" altLang="en-US" sz="1500" b="1" dirty="0">
                        <a:latin typeface="나눔바른고딕" pitchFamily="50" charset="-127"/>
                        <a:ea typeface="나눔바른고딕" pitchFamily="50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제목 1"/>
          <p:cNvSpPr txBox="1">
            <a:spLocks/>
          </p:cNvSpPr>
          <p:nvPr/>
        </p:nvSpPr>
        <p:spPr>
          <a:xfrm>
            <a:off x="467544" y="5805264"/>
            <a:ext cx="8229600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buFont typeface="Wingdings" pitchFamily="2" charset="2"/>
              <a:buChar char="v"/>
            </a:pPr>
            <a:r>
              <a:rPr lang="en-US" altLang="ko-KR" sz="1400" b="1" dirty="0">
                <a:latin typeface="나눔바른고딕" pitchFamily="50" charset="-127"/>
                <a:ea typeface="나눔바른고딕" pitchFamily="50" charset="-127"/>
                <a:cs typeface="+mj-cs"/>
              </a:rPr>
              <a:t> </a:t>
            </a:r>
            <a:r>
              <a:rPr kumimoji="0" lang="ko-KR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바른고딕" pitchFamily="50" charset="-127"/>
                <a:ea typeface="나눔바른고딕" pitchFamily="50" charset="-127"/>
                <a:cs typeface="+mj-cs"/>
              </a:rPr>
              <a:t>워크숍 관련 문의 </a:t>
            </a:r>
            <a:r>
              <a:rPr kumimoji="0" lang="en-US" altLang="ko-K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바른고딕" pitchFamily="50" charset="-127"/>
                <a:ea typeface="나눔바른고딕" pitchFamily="50" charset="-127"/>
                <a:cs typeface="+mj-cs"/>
              </a:rPr>
              <a:t> </a:t>
            </a:r>
            <a:r>
              <a:rPr lang="en-US" altLang="ko-KR" sz="1400" b="1" noProof="0" dirty="0">
                <a:latin typeface="나눔바른고딕" pitchFamily="50" charset="-127"/>
                <a:ea typeface="나눔바른고딕" pitchFamily="50" charset="-127"/>
              </a:rPr>
              <a:t/>
            </a:r>
            <a:br>
              <a:rPr lang="en-US" altLang="ko-KR" sz="1400" b="1" noProof="0" dirty="0">
                <a:latin typeface="나눔바른고딕" pitchFamily="50" charset="-127"/>
                <a:ea typeface="나눔바른고딕" pitchFamily="50" charset="-127"/>
              </a:rPr>
            </a:br>
            <a:r>
              <a:rPr lang="en-US" altLang="ko-KR" sz="1400" b="1" noProof="0" dirty="0" smtClean="0">
                <a:latin typeface="나눔바른고딕" pitchFamily="50" charset="-127"/>
                <a:ea typeface="나눔바른고딕" pitchFamily="50" charset="-127"/>
              </a:rPr>
              <a:t>     </a:t>
            </a:r>
            <a:r>
              <a:rPr lang="ko-KR" altLang="en-US" sz="1400" b="1" noProof="0" dirty="0" smtClean="0">
                <a:latin typeface="나눔바른고딕" pitchFamily="50" charset="-127"/>
                <a:ea typeface="나눔바른고딕" pitchFamily="50" charset="-127"/>
                <a:cs typeface="+mj-cs"/>
              </a:rPr>
              <a:t>전화 </a:t>
            </a:r>
            <a:r>
              <a:rPr lang="en-US" altLang="ko-KR" sz="1400" b="1" dirty="0" smtClean="0">
                <a:latin typeface="나눔바른고딕" pitchFamily="50" charset="-127"/>
                <a:ea typeface="나눔바른고딕" pitchFamily="50" charset="-127"/>
                <a:cs typeface="+mj-cs"/>
              </a:rPr>
              <a:t>: 02) 3010-2889 (</a:t>
            </a:r>
            <a:r>
              <a:rPr lang="ko-KR" altLang="en-US" sz="1400" b="1" dirty="0" smtClean="0">
                <a:latin typeface="나눔바른고딕" pitchFamily="50" charset="-127"/>
                <a:ea typeface="나눔바른고딕" pitchFamily="50" charset="-127"/>
                <a:cs typeface="+mj-cs"/>
              </a:rPr>
              <a:t>연구원 이유진</a:t>
            </a:r>
            <a:r>
              <a:rPr lang="en-US" altLang="ko-KR" sz="1400" b="1" smtClean="0">
                <a:latin typeface="나눔바른고딕" pitchFamily="50" charset="-127"/>
                <a:ea typeface="나눔바른고딕" pitchFamily="50" charset="-127"/>
                <a:cs typeface="+mj-cs"/>
              </a:rPr>
              <a:t>)</a:t>
            </a:r>
            <a:endParaRPr lang="en-US" altLang="ko-KR" sz="1400" b="1" dirty="0" smtClean="0">
              <a:latin typeface="나눔바른고딕" pitchFamily="50" charset="-127"/>
              <a:ea typeface="나눔바른고딕" pitchFamily="50" charset="-127"/>
              <a:cs typeface="+mj-cs"/>
            </a:endParaRPr>
          </a:p>
          <a:p>
            <a:pPr lvl="0">
              <a:spcBef>
                <a:spcPct val="0"/>
              </a:spcBef>
            </a:pPr>
            <a:r>
              <a:rPr kumimoji="0" lang="ko-KR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바른고딕" pitchFamily="50" charset="-127"/>
                <a:ea typeface="나눔바른고딕" pitchFamily="50" charset="-127"/>
                <a:cs typeface="+mj-cs"/>
              </a:rPr>
              <a:t>     </a:t>
            </a:r>
            <a:r>
              <a:rPr kumimoji="0" lang="ko-KR" altLang="en-U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바른고딕" pitchFamily="50" charset="-127"/>
                <a:ea typeface="나눔바른고딕" pitchFamily="50" charset="-127"/>
                <a:cs typeface="+mj-cs"/>
              </a:rPr>
              <a:t>이메일</a:t>
            </a:r>
            <a:r>
              <a:rPr kumimoji="0" lang="ko-KR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바른고딕" pitchFamily="50" charset="-127"/>
                <a:ea typeface="나눔바른고딕" pitchFamily="50" charset="-127"/>
                <a:cs typeface="+mj-cs"/>
              </a:rPr>
              <a:t> </a:t>
            </a:r>
            <a:r>
              <a:rPr kumimoji="0" lang="en-US" altLang="ko-K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바른고딕" pitchFamily="50" charset="-127"/>
                <a:ea typeface="나눔바른고딕" pitchFamily="50" charset="-127"/>
                <a:cs typeface="+mj-cs"/>
              </a:rPr>
              <a:t>: allergyrnd@daum.net</a:t>
            </a:r>
            <a:endParaRPr kumimoji="0" lang="ko-KR" alt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나눔바른고딕" pitchFamily="50" charset="-127"/>
              <a:ea typeface="나눔바른고딕" pitchFamily="50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116</Words>
  <Application>Microsoft Office PowerPoint</Application>
  <PresentationFormat>화면 슬라이드 쇼(4:3)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  안녕하십니까?  만성 호흡기∙알레르기질환 국가적 중장기 대응을 위한 연구기획 방향설정을 위해 대한천식알레르기학회와 다양한 관련분야 전문가들의 의견을 수렴하고자 ‘만성 호흡기∙알레르기질환 국가대응 연구방안 기획’과제를 시작하게 되었습니다.  앞으로 나아갈 방향에 대한 선생님들의 고견을 수렴하고자 다음과 같이 워크숍을 준비하였습니다.   부디 참석해주셔서 많은 의견과 성원해 주시길 부탁 드립니다.   ‘만성 호흡기∙알레르기질환 국가대응 연구방안 기획’과제 책임연구자 홍수종 배상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Choco</dc:creator>
  <cp:lastModifiedBy>SEC</cp:lastModifiedBy>
  <cp:revision>7</cp:revision>
  <dcterms:created xsi:type="dcterms:W3CDTF">2014-05-29T00:12:07Z</dcterms:created>
  <dcterms:modified xsi:type="dcterms:W3CDTF">2014-05-29T05:19:49Z</dcterms:modified>
</cp:coreProperties>
</file>