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3"/>
  </p:notesMasterIdLst>
  <p:sldIdLst>
    <p:sldId id="257" r:id="rId2"/>
  </p:sldIdLst>
  <p:sldSz cx="2880042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1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21" d="100"/>
          <a:sy n="21" d="100"/>
        </p:scale>
        <p:origin x="2280" y="172"/>
      </p:cViewPr>
      <p:guideLst/>
    </p:cSldViewPr>
  </p:slideViewPr>
  <p:notesTextViewPr>
    <p:cViewPr>
      <p:scale>
        <a:sx n="1" d="1"/>
        <a:sy n="1" d="1"/>
      </p:scale>
      <p:origin x="0" y="0"/>
    </p:cViewPr>
  </p:notesTextViewPr>
  <p:notesViewPr>
    <p:cSldViewPr snapToGrid="0" showGuides="1">
      <p:cViewPr varScale="1">
        <p:scale>
          <a:sx n="86" d="100"/>
          <a:sy n="86" d="100"/>
        </p:scale>
        <p:origin x="3864" y="60"/>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3B9C21-0BBC-4F39-BF41-303E502C936B}" type="datetimeFigureOut">
              <a:rPr lang="ko-KR" altLang="en-US" smtClean="0"/>
              <a:t>2025-04-16</a:t>
            </a:fld>
            <a:endParaRPr lang="ko-KR" altLang="en-US"/>
          </a:p>
        </p:txBody>
      </p:sp>
      <p:sp>
        <p:nvSpPr>
          <p:cNvPr id="4" name="슬라이드 이미지 개체 틀 3"/>
          <p:cNvSpPr>
            <a:spLocks noGrp="1" noRot="1" noChangeAspect="1"/>
          </p:cNvSpPr>
          <p:nvPr>
            <p:ph type="sldImg" idx="2"/>
          </p:nvPr>
        </p:nvSpPr>
        <p:spPr>
          <a:xfrm>
            <a:off x="2195513" y="1143000"/>
            <a:ext cx="2466975"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2C3F38-B755-474F-8A89-059C4A1575D3}" type="slidenum">
              <a:rPr lang="ko-KR" altLang="en-US" smtClean="0"/>
              <a:t>‹#›</a:t>
            </a:fld>
            <a:endParaRPr lang="ko-KR" altLang="en-US"/>
          </a:p>
        </p:txBody>
      </p:sp>
    </p:spTree>
    <p:extLst>
      <p:ext uri="{BB962C8B-B14F-4D97-AF65-F5344CB8AC3E}">
        <p14:creationId xmlns:p14="http://schemas.microsoft.com/office/powerpoint/2010/main" val="2605731921"/>
      </p:ext>
    </p:extLst>
  </p:cSld>
  <p:clrMap bg1="lt1" tx1="dk1" bg2="lt2" tx2="dk2" accent1="accent1" accent2="accent2" accent3="accent3" accent4="accent4" accent5="accent5" accent6="accent6" hlink="hlink" folHlink="folHlink"/>
  <p:notesStyle>
    <a:lvl1pPr marL="0" algn="l" defTabSz="2839896" rtl="0" eaLnBrk="1" latinLnBrk="1" hangingPunct="1">
      <a:defRPr sz="3727" kern="1200">
        <a:solidFill>
          <a:schemeClr val="tx1"/>
        </a:solidFill>
        <a:latin typeface="+mn-lt"/>
        <a:ea typeface="+mn-ea"/>
        <a:cs typeface="+mn-cs"/>
      </a:defRPr>
    </a:lvl1pPr>
    <a:lvl2pPr marL="1419948" algn="l" defTabSz="2839896" rtl="0" eaLnBrk="1" latinLnBrk="1" hangingPunct="1">
      <a:defRPr sz="3727" kern="1200">
        <a:solidFill>
          <a:schemeClr val="tx1"/>
        </a:solidFill>
        <a:latin typeface="+mn-lt"/>
        <a:ea typeface="+mn-ea"/>
        <a:cs typeface="+mn-cs"/>
      </a:defRPr>
    </a:lvl2pPr>
    <a:lvl3pPr marL="2839896" algn="l" defTabSz="2839896" rtl="0" eaLnBrk="1" latinLnBrk="1" hangingPunct="1">
      <a:defRPr sz="3727" kern="1200">
        <a:solidFill>
          <a:schemeClr val="tx1"/>
        </a:solidFill>
        <a:latin typeface="+mn-lt"/>
        <a:ea typeface="+mn-ea"/>
        <a:cs typeface="+mn-cs"/>
      </a:defRPr>
    </a:lvl3pPr>
    <a:lvl4pPr marL="4259844" algn="l" defTabSz="2839896" rtl="0" eaLnBrk="1" latinLnBrk="1" hangingPunct="1">
      <a:defRPr sz="3727" kern="1200">
        <a:solidFill>
          <a:schemeClr val="tx1"/>
        </a:solidFill>
        <a:latin typeface="+mn-lt"/>
        <a:ea typeface="+mn-ea"/>
        <a:cs typeface="+mn-cs"/>
      </a:defRPr>
    </a:lvl4pPr>
    <a:lvl5pPr marL="5679792" algn="l" defTabSz="2839896" rtl="0" eaLnBrk="1" latinLnBrk="1" hangingPunct="1">
      <a:defRPr sz="3727" kern="1200">
        <a:solidFill>
          <a:schemeClr val="tx1"/>
        </a:solidFill>
        <a:latin typeface="+mn-lt"/>
        <a:ea typeface="+mn-ea"/>
        <a:cs typeface="+mn-cs"/>
      </a:defRPr>
    </a:lvl5pPr>
    <a:lvl6pPr marL="7099740" algn="l" defTabSz="2839896" rtl="0" eaLnBrk="1" latinLnBrk="1" hangingPunct="1">
      <a:defRPr sz="3727" kern="1200">
        <a:solidFill>
          <a:schemeClr val="tx1"/>
        </a:solidFill>
        <a:latin typeface="+mn-lt"/>
        <a:ea typeface="+mn-ea"/>
        <a:cs typeface="+mn-cs"/>
      </a:defRPr>
    </a:lvl6pPr>
    <a:lvl7pPr marL="8519688" algn="l" defTabSz="2839896" rtl="0" eaLnBrk="1" latinLnBrk="1" hangingPunct="1">
      <a:defRPr sz="3727" kern="1200">
        <a:solidFill>
          <a:schemeClr val="tx1"/>
        </a:solidFill>
        <a:latin typeface="+mn-lt"/>
        <a:ea typeface="+mn-ea"/>
        <a:cs typeface="+mn-cs"/>
      </a:defRPr>
    </a:lvl7pPr>
    <a:lvl8pPr marL="9939636" algn="l" defTabSz="2839896" rtl="0" eaLnBrk="1" latinLnBrk="1" hangingPunct="1">
      <a:defRPr sz="3727" kern="1200">
        <a:solidFill>
          <a:schemeClr val="tx1"/>
        </a:solidFill>
        <a:latin typeface="+mn-lt"/>
        <a:ea typeface="+mn-ea"/>
        <a:cs typeface="+mn-cs"/>
      </a:defRPr>
    </a:lvl8pPr>
    <a:lvl9pPr marL="11359585" algn="l" defTabSz="2839896" rtl="0" eaLnBrk="1" latinLnBrk="1" hangingPunct="1">
      <a:defRPr sz="372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2160032" y="5891626"/>
            <a:ext cx="24480361" cy="12533242"/>
          </a:xfrm>
        </p:spPr>
        <p:txBody>
          <a:bodyPr anchor="b"/>
          <a:lstStyle>
            <a:lvl1pPr algn="ctr">
              <a:defRPr sz="18898"/>
            </a:lvl1pPr>
          </a:lstStyle>
          <a:p>
            <a:r>
              <a:rPr lang="ko-KR" altLang="en-US"/>
              <a:t>마스터 제목 스타일 편집</a:t>
            </a:r>
            <a:endParaRPr lang="en-US" dirty="0"/>
          </a:p>
        </p:txBody>
      </p:sp>
      <p:sp>
        <p:nvSpPr>
          <p:cNvPr id="3" name="Subtitle 2"/>
          <p:cNvSpPr>
            <a:spLocks noGrp="1"/>
          </p:cNvSpPr>
          <p:nvPr>
            <p:ph type="subTitle" idx="1"/>
          </p:nvPr>
        </p:nvSpPr>
        <p:spPr>
          <a:xfrm>
            <a:off x="3600053" y="18908198"/>
            <a:ext cx="21600319" cy="8691601"/>
          </a:xfrm>
        </p:spPr>
        <p:txBody>
          <a:bodyPr/>
          <a:lstStyle>
            <a:lvl1pPr marL="0" indent="0" algn="ctr">
              <a:buNone/>
              <a:defRPr sz="7559"/>
            </a:lvl1pPr>
            <a:lvl2pPr marL="1440043" indent="0" algn="ctr">
              <a:buNone/>
              <a:defRPr sz="6299"/>
            </a:lvl2pPr>
            <a:lvl3pPr marL="2880086" indent="0" algn="ctr">
              <a:buNone/>
              <a:defRPr sz="5669"/>
            </a:lvl3pPr>
            <a:lvl4pPr marL="4320129" indent="0" algn="ctr">
              <a:buNone/>
              <a:defRPr sz="5040"/>
            </a:lvl4pPr>
            <a:lvl5pPr marL="5760171" indent="0" algn="ctr">
              <a:buNone/>
              <a:defRPr sz="5040"/>
            </a:lvl5pPr>
            <a:lvl6pPr marL="7200214" indent="0" algn="ctr">
              <a:buNone/>
              <a:defRPr sz="5040"/>
            </a:lvl6pPr>
            <a:lvl7pPr marL="8640257" indent="0" algn="ctr">
              <a:buNone/>
              <a:defRPr sz="5040"/>
            </a:lvl7pPr>
            <a:lvl8pPr marL="10080300" indent="0" algn="ctr">
              <a:buNone/>
              <a:defRPr sz="5040"/>
            </a:lvl8pPr>
            <a:lvl9pPr marL="11520343" indent="0" algn="ctr">
              <a:buNone/>
              <a:defRPr sz="504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2458681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2898104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610306" y="1916653"/>
            <a:ext cx="6210092" cy="30508114"/>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1980031" y="1916653"/>
            <a:ext cx="18270270" cy="30508114"/>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3228344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사용자 지정 레이아웃">
    <p:spTree>
      <p:nvGrpSpPr>
        <p:cNvPr id="1" name=""/>
        <p:cNvGrpSpPr/>
        <p:nvPr/>
      </p:nvGrpSpPr>
      <p:grpSpPr>
        <a:xfrm>
          <a:off x="0" y="0"/>
          <a:ext cx="0" cy="0"/>
          <a:chOff x="0" y="0"/>
          <a:chExt cx="0" cy="0"/>
        </a:xfrm>
      </p:grpSpPr>
      <p:pic>
        <p:nvPicPr>
          <p:cNvPr id="6" name="그림 6">
            <a:extLst>
              <a:ext uri="{FF2B5EF4-FFF2-40B4-BE49-F238E27FC236}">
                <a16:creationId xmlns:a16="http://schemas.microsoft.com/office/drawing/2014/main" id="{09C80E7C-C571-4D30-8CD6-0A292223279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6590" y="31376192"/>
            <a:ext cx="4640361" cy="4623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그림 11">
            <a:extLst>
              <a:ext uri="{FF2B5EF4-FFF2-40B4-BE49-F238E27FC236}">
                <a16:creationId xmlns:a16="http://schemas.microsoft.com/office/drawing/2014/main" id="{6BBC3A85-5C00-4372-9615-D1C775B70038}"/>
              </a:ext>
            </a:extLst>
          </p:cNvPr>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r="1950" b="571"/>
          <a:stretch>
            <a:fillRect/>
          </a:stretch>
        </p:blipFill>
        <p:spPr bwMode="auto">
          <a:xfrm>
            <a:off x="19167497" y="29626560"/>
            <a:ext cx="9632927" cy="6159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그림 3">
            <a:extLst>
              <a:ext uri="{FF2B5EF4-FFF2-40B4-BE49-F238E27FC236}">
                <a16:creationId xmlns:a16="http://schemas.microsoft.com/office/drawing/2014/main" id="{5734AD65-F56F-48B8-9E03-451C7BBCD181}"/>
              </a:ext>
            </a:extLst>
          </p:cNvPr>
          <p:cNvPicPr>
            <a:picLocks noChangeAspect="1"/>
          </p:cNvPicPr>
          <p:nvPr userDrawn="1"/>
        </p:nvPicPr>
        <p:blipFill>
          <a:blip r:embed="rId4"/>
          <a:stretch>
            <a:fillRect/>
          </a:stretch>
        </p:blipFill>
        <p:spPr>
          <a:xfrm flipH="1" flipV="1">
            <a:off x="-75883" y="35570613"/>
            <a:ext cx="28876307" cy="430255"/>
          </a:xfrm>
          <a:prstGeom prst="rect">
            <a:avLst/>
          </a:prstGeom>
        </p:spPr>
      </p:pic>
      <p:pic>
        <p:nvPicPr>
          <p:cNvPr id="10" name="그림 9">
            <a:extLst>
              <a:ext uri="{FF2B5EF4-FFF2-40B4-BE49-F238E27FC236}">
                <a16:creationId xmlns:a16="http://schemas.microsoft.com/office/drawing/2014/main" id="{B16D36D4-E03E-4A42-AB0C-A816C5419286}"/>
              </a:ext>
            </a:extLst>
          </p:cNvPr>
          <p:cNvPicPr>
            <a:picLocks noChangeAspect="1"/>
          </p:cNvPicPr>
          <p:nvPr userDrawn="1"/>
        </p:nvPicPr>
        <p:blipFill>
          <a:blip r:embed="rId4"/>
          <a:stretch>
            <a:fillRect/>
          </a:stretch>
        </p:blipFill>
        <p:spPr>
          <a:xfrm flipV="1">
            <a:off x="-82550" y="0"/>
            <a:ext cx="28882975" cy="430354"/>
          </a:xfrm>
          <a:prstGeom prst="rect">
            <a:avLst/>
          </a:prstGeom>
        </p:spPr>
      </p:pic>
      <p:pic>
        <p:nvPicPr>
          <p:cNvPr id="14" name="그림 13">
            <a:extLst>
              <a:ext uri="{FF2B5EF4-FFF2-40B4-BE49-F238E27FC236}">
                <a16:creationId xmlns:a16="http://schemas.microsoft.com/office/drawing/2014/main" id="{20E5B454-54CD-4688-BD3A-70523C95B551}"/>
              </a:ext>
            </a:extLst>
          </p:cNvPr>
          <p:cNvPicPr>
            <a:picLocks noChangeAspect="1"/>
          </p:cNvPicPr>
          <p:nvPr userDrawn="1"/>
        </p:nvPicPr>
        <p:blipFill>
          <a:blip r:embed="rId5"/>
          <a:stretch>
            <a:fillRect/>
          </a:stretch>
        </p:blipFill>
        <p:spPr>
          <a:xfrm>
            <a:off x="477873" y="941577"/>
            <a:ext cx="5587647" cy="4329303"/>
          </a:xfrm>
          <a:prstGeom prst="rect">
            <a:avLst/>
          </a:prstGeom>
        </p:spPr>
      </p:pic>
    </p:spTree>
    <p:extLst>
      <p:ext uri="{BB962C8B-B14F-4D97-AF65-F5344CB8AC3E}">
        <p14:creationId xmlns:p14="http://schemas.microsoft.com/office/powerpoint/2010/main" val="3238896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3502242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1965030" y="8974945"/>
            <a:ext cx="24840367" cy="14974888"/>
          </a:xfrm>
        </p:spPr>
        <p:txBody>
          <a:bodyPr anchor="b"/>
          <a:lstStyle>
            <a:lvl1pPr>
              <a:defRPr sz="18898"/>
            </a:lvl1pPr>
          </a:lstStyle>
          <a:p>
            <a:r>
              <a:rPr lang="ko-KR" altLang="en-US"/>
              <a:t>마스터 제목 스타일 편집</a:t>
            </a:r>
            <a:endParaRPr lang="en-US" dirty="0"/>
          </a:p>
        </p:txBody>
      </p:sp>
      <p:sp>
        <p:nvSpPr>
          <p:cNvPr id="3" name="Text Placeholder 2"/>
          <p:cNvSpPr>
            <a:spLocks noGrp="1"/>
          </p:cNvSpPr>
          <p:nvPr>
            <p:ph type="body" idx="1"/>
          </p:nvPr>
        </p:nvSpPr>
        <p:spPr>
          <a:xfrm>
            <a:off x="1965030" y="24091502"/>
            <a:ext cx="24840367" cy="7874940"/>
          </a:xfrm>
        </p:spPr>
        <p:txBody>
          <a:bodyPr/>
          <a:lstStyle>
            <a:lvl1pPr marL="0" indent="0">
              <a:buNone/>
              <a:defRPr sz="7559">
                <a:solidFill>
                  <a:schemeClr val="tx1"/>
                </a:solidFill>
              </a:defRPr>
            </a:lvl1pPr>
            <a:lvl2pPr marL="1440043" indent="0">
              <a:buNone/>
              <a:defRPr sz="6299">
                <a:solidFill>
                  <a:schemeClr val="tx1">
                    <a:tint val="75000"/>
                  </a:schemeClr>
                </a:solidFill>
              </a:defRPr>
            </a:lvl2pPr>
            <a:lvl3pPr marL="2880086" indent="0">
              <a:buNone/>
              <a:defRPr sz="5669">
                <a:solidFill>
                  <a:schemeClr val="tx1">
                    <a:tint val="75000"/>
                  </a:schemeClr>
                </a:solidFill>
              </a:defRPr>
            </a:lvl3pPr>
            <a:lvl4pPr marL="4320129" indent="0">
              <a:buNone/>
              <a:defRPr sz="5040">
                <a:solidFill>
                  <a:schemeClr val="tx1">
                    <a:tint val="75000"/>
                  </a:schemeClr>
                </a:solidFill>
              </a:defRPr>
            </a:lvl4pPr>
            <a:lvl5pPr marL="5760171" indent="0">
              <a:buNone/>
              <a:defRPr sz="5040">
                <a:solidFill>
                  <a:schemeClr val="tx1">
                    <a:tint val="75000"/>
                  </a:schemeClr>
                </a:solidFill>
              </a:defRPr>
            </a:lvl5pPr>
            <a:lvl6pPr marL="7200214" indent="0">
              <a:buNone/>
              <a:defRPr sz="5040">
                <a:solidFill>
                  <a:schemeClr val="tx1">
                    <a:tint val="75000"/>
                  </a:schemeClr>
                </a:solidFill>
              </a:defRPr>
            </a:lvl6pPr>
            <a:lvl7pPr marL="8640257" indent="0">
              <a:buNone/>
              <a:defRPr sz="5040">
                <a:solidFill>
                  <a:schemeClr val="tx1">
                    <a:tint val="75000"/>
                  </a:schemeClr>
                </a:solidFill>
              </a:defRPr>
            </a:lvl7pPr>
            <a:lvl8pPr marL="10080300" indent="0">
              <a:buNone/>
              <a:defRPr sz="5040">
                <a:solidFill>
                  <a:schemeClr val="tx1">
                    <a:tint val="75000"/>
                  </a:schemeClr>
                </a:solidFill>
              </a:defRPr>
            </a:lvl8pPr>
            <a:lvl9pPr marL="11520343" indent="0">
              <a:buNone/>
              <a:defRPr sz="5040">
                <a:solidFill>
                  <a:schemeClr val="tx1">
                    <a:tint val="75000"/>
                  </a:schemeClr>
                </a:solidFill>
              </a:defRPr>
            </a:lvl9pPr>
          </a:lstStyle>
          <a:p>
            <a:pPr lvl="0"/>
            <a:r>
              <a:rPr lang="ko-KR" altLang="en-US"/>
              <a:t>마스터 텍스트 스타일을 편집하려면 클릭</a:t>
            </a:r>
          </a:p>
        </p:txBody>
      </p:sp>
      <p:sp>
        <p:nvSpPr>
          <p:cNvPr id="4" name="Date Placeholder 3"/>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3984698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1980029" y="9583264"/>
            <a:ext cx="12240181" cy="22841503"/>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Content Placeholder 3"/>
          <p:cNvSpPr>
            <a:spLocks noGrp="1"/>
          </p:cNvSpPr>
          <p:nvPr>
            <p:ph sz="half" idx="2"/>
          </p:nvPr>
        </p:nvSpPr>
        <p:spPr>
          <a:xfrm>
            <a:off x="14580215" y="9583264"/>
            <a:ext cx="12240181" cy="22841503"/>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Date Placeholder 4"/>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1386005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1983780" y="1916661"/>
            <a:ext cx="24840367" cy="6958285"/>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1983784" y="8824938"/>
            <a:ext cx="12183928" cy="4324966"/>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1983784" y="13149904"/>
            <a:ext cx="12183928" cy="19341529"/>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Text Placeholder 4"/>
          <p:cNvSpPr>
            <a:spLocks noGrp="1"/>
          </p:cNvSpPr>
          <p:nvPr>
            <p:ph type="body" sz="quarter" idx="3"/>
          </p:nvPr>
        </p:nvSpPr>
        <p:spPr>
          <a:xfrm>
            <a:off x="14580217" y="8824938"/>
            <a:ext cx="12243932" cy="4324966"/>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14580217" y="13149904"/>
            <a:ext cx="12243932" cy="19341529"/>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7" name="Date Placeholder 6"/>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345060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2214363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282664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1983780" y="2399982"/>
            <a:ext cx="9288887" cy="8399939"/>
          </a:xfrm>
        </p:spPr>
        <p:txBody>
          <a:bodyPr anchor="b"/>
          <a:lstStyle>
            <a:lvl1pPr>
              <a:defRPr sz="10079"/>
            </a:lvl1pPr>
          </a:lstStyle>
          <a:p>
            <a:r>
              <a:rPr lang="ko-KR" altLang="en-US"/>
              <a:t>마스터 제목 스타일 편집</a:t>
            </a:r>
            <a:endParaRPr lang="en-US" dirty="0"/>
          </a:p>
        </p:txBody>
      </p:sp>
      <p:sp>
        <p:nvSpPr>
          <p:cNvPr id="3" name="Content Placeholder 2"/>
          <p:cNvSpPr>
            <a:spLocks noGrp="1"/>
          </p:cNvSpPr>
          <p:nvPr>
            <p:ph idx="1"/>
          </p:nvPr>
        </p:nvSpPr>
        <p:spPr>
          <a:xfrm>
            <a:off x="12243932" y="5183304"/>
            <a:ext cx="14580215" cy="25583147"/>
          </a:xfrm>
        </p:spPr>
        <p:txBody>
          <a:bodyPr/>
          <a:lstStyle>
            <a:lvl1pPr>
              <a:defRPr sz="10079"/>
            </a:lvl1pPr>
            <a:lvl2pPr>
              <a:defRPr sz="8819"/>
            </a:lvl2pPr>
            <a:lvl3pPr>
              <a:defRPr sz="7559"/>
            </a:lvl3pPr>
            <a:lvl4pPr>
              <a:defRPr sz="6299"/>
            </a:lvl4pPr>
            <a:lvl5pPr>
              <a:defRPr sz="6299"/>
            </a:lvl5pPr>
            <a:lvl6pPr>
              <a:defRPr sz="6299"/>
            </a:lvl6pPr>
            <a:lvl7pPr>
              <a:defRPr sz="6299"/>
            </a:lvl7pPr>
            <a:lvl8pPr>
              <a:defRPr sz="6299"/>
            </a:lvl8pPr>
            <a:lvl9pPr>
              <a:defRPr sz="6299"/>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Text Placeholder 3"/>
          <p:cNvSpPr>
            <a:spLocks noGrp="1"/>
          </p:cNvSpPr>
          <p:nvPr>
            <p:ph type="body" sz="half" idx="2"/>
          </p:nvPr>
        </p:nvSpPr>
        <p:spPr>
          <a:xfrm>
            <a:off x="1983780" y="10799922"/>
            <a:ext cx="9288887" cy="20008190"/>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3391932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1983780" y="2399982"/>
            <a:ext cx="9288887" cy="8399939"/>
          </a:xfrm>
        </p:spPr>
        <p:txBody>
          <a:bodyPr anchor="b"/>
          <a:lstStyle>
            <a:lvl1pPr>
              <a:defRPr sz="10079"/>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12243932" y="5183304"/>
            <a:ext cx="14580215" cy="25583147"/>
          </a:xfrm>
        </p:spPr>
        <p:txBody>
          <a:bodyPr anchor="t"/>
          <a:lstStyle>
            <a:lvl1pPr marL="0" indent="0">
              <a:buNone/>
              <a:defRPr sz="10079"/>
            </a:lvl1pPr>
            <a:lvl2pPr marL="1440043" indent="0">
              <a:buNone/>
              <a:defRPr sz="8819"/>
            </a:lvl2pPr>
            <a:lvl3pPr marL="2880086" indent="0">
              <a:buNone/>
              <a:defRPr sz="7559"/>
            </a:lvl3pPr>
            <a:lvl4pPr marL="4320129" indent="0">
              <a:buNone/>
              <a:defRPr sz="6299"/>
            </a:lvl4pPr>
            <a:lvl5pPr marL="5760171" indent="0">
              <a:buNone/>
              <a:defRPr sz="6299"/>
            </a:lvl5pPr>
            <a:lvl6pPr marL="7200214" indent="0">
              <a:buNone/>
              <a:defRPr sz="6299"/>
            </a:lvl6pPr>
            <a:lvl7pPr marL="8640257" indent="0">
              <a:buNone/>
              <a:defRPr sz="6299"/>
            </a:lvl7pPr>
            <a:lvl8pPr marL="10080300" indent="0">
              <a:buNone/>
              <a:defRPr sz="6299"/>
            </a:lvl8pPr>
            <a:lvl9pPr marL="11520343" indent="0">
              <a:buNone/>
              <a:defRPr sz="6299"/>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1983780" y="10799922"/>
            <a:ext cx="9288887" cy="20008190"/>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0F33D0FC-B105-471D-8A50-55FACC9EADF8}" type="datetimeFigureOut">
              <a:rPr lang="ko-KR" altLang="en-US" smtClean="0"/>
              <a:t>2025-04-16</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3463503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0029" y="1916661"/>
            <a:ext cx="24840367" cy="6958285"/>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1980029" y="9583264"/>
            <a:ext cx="24840367" cy="22841503"/>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2"/>
          </p:nvPr>
        </p:nvSpPr>
        <p:spPr>
          <a:xfrm>
            <a:off x="1980029" y="33366432"/>
            <a:ext cx="6480096" cy="1916653"/>
          </a:xfrm>
          <a:prstGeom prst="rect">
            <a:avLst/>
          </a:prstGeom>
        </p:spPr>
        <p:txBody>
          <a:bodyPr vert="horz" lIns="91440" tIns="45720" rIns="91440" bIns="45720" rtlCol="0" anchor="ctr"/>
          <a:lstStyle>
            <a:lvl1pPr algn="l">
              <a:defRPr sz="3780">
                <a:solidFill>
                  <a:schemeClr val="tx1">
                    <a:tint val="75000"/>
                  </a:schemeClr>
                </a:solidFill>
              </a:defRPr>
            </a:lvl1pPr>
          </a:lstStyle>
          <a:p>
            <a:fld id="{0F33D0FC-B105-471D-8A50-55FACC9EADF8}" type="datetimeFigureOut">
              <a:rPr lang="ko-KR" altLang="en-US" smtClean="0"/>
              <a:t>2025-04-16</a:t>
            </a:fld>
            <a:endParaRPr lang="ko-KR" altLang="en-US"/>
          </a:p>
        </p:txBody>
      </p:sp>
      <p:sp>
        <p:nvSpPr>
          <p:cNvPr id="5" name="Footer Placeholder 4"/>
          <p:cNvSpPr>
            <a:spLocks noGrp="1"/>
          </p:cNvSpPr>
          <p:nvPr>
            <p:ph type="ftr" sz="quarter" idx="3"/>
          </p:nvPr>
        </p:nvSpPr>
        <p:spPr>
          <a:xfrm>
            <a:off x="9540141" y="33366432"/>
            <a:ext cx="9720143" cy="1916653"/>
          </a:xfrm>
          <a:prstGeom prst="rect">
            <a:avLst/>
          </a:prstGeom>
        </p:spPr>
        <p:txBody>
          <a:bodyPr vert="horz" lIns="91440" tIns="45720" rIns="91440" bIns="45720" rtlCol="0" anchor="ctr"/>
          <a:lstStyle>
            <a:lvl1pPr algn="ctr">
              <a:defRPr sz="378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20340300" y="33366432"/>
            <a:ext cx="6480096" cy="1916653"/>
          </a:xfrm>
          <a:prstGeom prst="rect">
            <a:avLst/>
          </a:prstGeom>
        </p:spPr>
        <p:txBody>
          <a:bodyPr vert="horz" lIns="91440" tIns="45720" rIns="91440" bIns="45720" rtlCol="0" anchor="ctr"/>
          <a:lstStyle>
            <a:lvl1pPr algn="r">
              <a:defRPr sz="3780">
                <a:solidFill>
                  <a:schemeClr val="tx1">
                    <a:tint val="75000"/>
                  </a:schemeClr>
                </a:solidFill>
              </a:defRPr>
            </a:lvl1pPr>
          </a:lstStyle>
          <a:p>
            <a:fld id="{649DF9CE-9EB6-4F01-BB46-971064CCD02E}" type="slidenum">
              <a:rPr lang="ko-KR" altLang="en-US" smtClean="0"/>
              <a:t>‹#›</a:t>
            </a:fld>
            <a:endParaRPr lang="ko-KR" altLang="en-US"/>
          </a:p>
        </p:txBody>
      </p:sp>
    </p:spTree>
    <p:extLst>
      <p:ext uri="{BB962C8B-B14F-4D97-AF65-F5344CB8AC3E}">
        <p14:creationId xmlns:p14="http://schemas.microsoft.com/office/powerpoint/2010/main" val="147624833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xStyles>
    <p:titleStyle>
      <a:lvl1pPr algn="l" defTabSz="2880086" rtl="0" eaLnBrk="1" latinLnBrk="1" hangingPunct="1">
        <a:lnSpc>
          <a:spcPct val="90000"/>
        </a:lnSpc>
        <a:spcBef>
          <a:spcPct val="0"/>
        </a:spcBef>
        <a:buNone/>
        <a:defRPr sz="13859" kern="1200">
          <a:solidFill>
            <a:schemeClr val="tx1"/>
          </a:solidFill>
          <a:latin typeface="+mj-lt"/>
          <a:ea typeface="+mj-ea"/>
          <a:cs typeface="+mj-cs"/>
        </a:defRPr>
      </a:lvl1pPr>
    </p:titleStyle>
    <p:bodyStyle>
      <a:lvl1pPr marL="720021" indent="-720021" algn="l" defTabSz="2880086" rtl="0" eaLnBrk="1" latinLnBrk="1" hangingPunct="1">
        <a:lnSpc>
          <a:spcPct val="90000"/>
        </a:lnSpc>
        <a:spcBef>
          <a:spcPts val="3150"/>
        </a:spcBef>
        <a:buFont typeface="Arial" panose="020B0604020202020204" pitchFamily="34" charset="0"/>
        <a:buChar char="•"/>
        <a:defRPr sz="8819" kern="1200">
          <a:solidFill>
            <a:schemeClr val="tx1"/>
          </a:solidFill>
          <a:latin typeface="+mn-lt"/>
          <a:ea typeface="+mn-ea"/>
          <a:cs typeface="+mn-cs"/>
        </a:defRPr>
      </a:lvl1pPr>
      <a:lvl2pPr marL="2160064" indent="-720021" algn="l" defTabSz="2880086" rtl="0" eaLnBrk="1" latinLnBrk="1" hangingPunct="1">
        <a:lnSpc>
          <a:spcPct val="90000"/>
        </a:lnSpc>
        <a:spcBef>
          <a:spcPts val="1575"/>
        </a:spcBef>
        <a:buFont typeface="Arial" panose="020B0604020202020204" pitchFamily="34" charset="0"/>
        <a:buChar char="•"/>
        <a:defRPr sz="7559" kern="1200">
          <a:solidFill>
            <a:schemeClr val="tx1"/>
          </a:solidFill>
          <a:latin typeface="+mn-lt"/>
          <a:ea typeface="+mn-ea"/>
          <a:cs typeface="+mn-cs"/>
        </a:defRPr>
      </a:lvl2pPr>
      <a:lvl3pPr marL="3600107" indent="-720021" algn="l" defTabSz="2880086" rtl="0" eaLnBrk="1" latinLnBrk="1" hangingPunct="1">
        <a:lnSpc>
          <a:spcPct val="90000"/>
        </a:lnSpc>
        <a:spcBef>
          <a:spcPts val="1575"/>
        </a:spcBef>
        <a:buFont typeface="Arial" panose="020B0604020202020204" pitchFamily="34" charset="0"/>
        <a:buChar char="•"/>
        <a:defRPr sz="6299" kern="1200">
          <a:solidFill>
            <a:schemeClr val="tx1"/>
          </a:solidFill>
          <a:latin typeface="+mn-lt"/>
          <a:ea typeface="+mn-ea"/>
          <a:cs typeface="+mn-cs"/>
        </a:defRPr>
      </a:lvl3pPr>
      <a:lvl4pPr marL="5040150" indent="-720021" algn="l" defTabSz="2880086" rtl="0" eaLnBrk="1" latinLnBrk="1"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4pPr>
      <a:lvl5pPr marL="6480193" indent="-720021" algn="l" defTabSz="2880086" rtl="0" eaLnBrk="1" latinLnBrk="1"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5pPr>
      <a:lvl6pPr marL="7920236" indent="-720021" algn="l" defTabSz="2880086" rtl="0" eaLnBrk="1" latinLnBrk="1"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6pPr>
      <a:lvl7pPr marL="9360278" indent="-720021" algn="l" defTabSz="2880086" rtl="0" eaLnBrk="1" latinLnBrk="1"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7pPr>
      <a:lvl8pPr marL="10800321" indent="-720021" algn="l" defTabSz="2880086" rtl="0" eaLnBrk="1" latinLnBrk="1"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8pPr>
      <a:lvl9pPr marL="12240364" indent="-720021" algn="l" defTabSz="2880086" rtl="0" eaLnBrk="1" latinLnBrk="1"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9pPr>
    </p:bodyStyle>
    <p:otherStyle>
      <a:defPPr>
        <a:defRPr lang="en-US"/>
      </a:defPPr>
      <a:lvl1pPr marL="0" algn="l" defTabSz="2880086" rtl="0" eaLnBrk="1" latinLnBrk="1" hangingPunct="1">
        <a:defRPr sz="5669" kern="1200">
          <a:solidFill>
            <a:schemeClr val="tx1"/>
          </a:solidFill>
          <a:latin typeface="+mn-lt"/>
          <a:ea typeface="+mn-ea"/>
          <a:cs typeface="+mn-cs"/>
        </a:defRPr>
      </a:lvl1pPr>
      <a:lvl2pPr marL="1440043" algn="l" defTabSz="2880086" rtl="0" eaLnBrk="1" latinLnBrk="1" hangingPunct="1">
        <a:defRPr sz="5669" kern="1200">
          <a:solidFill>
            <a:schemeClr val="tx1"/>
          </a:solidFill>
          <a:latin typeface="+mn-lt"/>
          <a:ea typeface="+mn-ea"/>
          <a:cs typeface="+mn-cs"/>
        </a:defRPr>
      </a:lvl2pPr>
      <a:lvl3pPr marL="2880086" algn="l" defTabSz="2880086" rtl="0" eaLnBrk="1" latinLnBrk="1" hangingPunct="1">
        <a:defRPr sz="5669" kern="1200">
          <a:solidFill>
            <a:schemeClr val="tx1"/>
          </a:solidFill>
          <a:latin typeface="+mn-lt"/>
          <a:ea typeface="+mn-ea"/>
          <a:cs typeface="+mn-cs"/>
        </a:defRPr>
      </a:lvl3pPr>
      <a:lvl4pPr marL="4320129" algn="l" defTabSz="2880086" rtl="0" eaLnBrk="1" latinLnBrk="1" hangingPunct="1">
        <a:defRPr sz="5669" kern="1200">
          <a:solidFill>
            <a:schemeClr val="tx1"/>
          </a:solidFill>
          <a:latin typeface="+mn-lt"/>
          <a:ea typeface="+mn-ea"/>
          <a:cs typeface="+mn-cs"/>
        </a:defRPr>
      </a:lvl4pPr>
      <a:lvl5pPr marL="5760171" algn="l" defTabSz="2880086" rtl="0" eaLnBrk="1" latinLnBrk="1" hangingPunct="1">
        <a:defRPr sz="5669" kern="1200">
          <a:solidFill>
            <a:schemeClr val="tx1"/>
          </a:solidFill>
          <a:latin typeface="+mn-lt"/>
          <a:ea typeface="+mn-ea"/>
          <a:cs typeface="+mn-cs"/>
        </a:defRPr>
      </a:lvl5pPr>
      <a:lvl6pPr marL="7200214" algn="l" defTabSz="2880086" rtl="0" eaLnBrk="1" latinLnBrk="1" hangingPunct="1">
        <a:defRPr sz="5669" kern="1200">
          <a:solidFill>
            <a:schemeClr val="tx1"/>
          </a:solidFill>
          <a:latin typeface="+mn-lt"/>
          <a:ea typeface="+mn-ea"/>
          <a:cs typeface="+mn-cs"/>
        </a:defRPr>
      </a:lvl6pPr>
      <a:lvl7pPr marL="8640257" algn="l" defTabSz="2880086" rtl="0" eaLnBrk="1" latinLnBrk="1" hangingPunct="1">
        <a:defRPr sz="5669" kern="1200">
          <a:solidFill>
            <a:schemeClr val="tx1"/>
          </a:solidFill>
          <a:latin typeface="+mn-lt"/>
          <a:ea typeface="+mn-ea"/>
          <a:cs typeface="+mn-cs"/>
        </a:defRPr>
      </a:lvl7pPr>
      <a:lvl8pPr marL="10080300" algn="l" defTabSz="2880086" rtl="0" eaLnBrk="1" latinLnBrk="1" hangingPunct="1">
        <a:defRPr sz="5669" kern="1200">
          <a:solidFill>
            <a:schemeClr val="tx1"/>
          </a:solidFill>
          <a:latin typeface="+mn-lt"/>
          <a:ea typeface="+mn-ea"/>
          <a:cs typeface="+mn-cs"/>
        </a:defRPr>
      </a:lvl8pPr>
      <a:lvl9pPr marL="11520343" algn="l" defTabSz="2880086" rtl="0" eaLnBrk="1" latinLnBrk="1" hangingPunct="1">
        <a:defRPr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5">
            <a:extLst>
              <a:ext uri="{FF2B5EF4-FFF2-40B4-BE49-F238E27FC236}">
                <a16:creationId xmlns:a16="http://schemas.microsoft.com/office/drawing/2014/main" id="{BC43C9C5-571C-4A63-9A1E-47711B12101A}"/>
              </a:ext>
            </a:extLst>
          </p:cNvPr>
          <p:cNvSpPr/>
          <p:nvPr/>
        </p:nvSpPr>
        <p:spPr bwMode="auto">
          <a:xfrm>
            <a:off x="621227" y="32207177"/>
            <a:ext cx="27542291" cy="3431175"/>
          </a:xfrm>
          <a:prstGeom prst="rect">
            <a:avLst/>
          </a:prstGeom>
          <a:solidFill>
            <a:schemeClr val="bg1">
              <a:lumMod val="95000"/>
              <a:alpha val="43000"/>
            </a:schemeClr>
          </a:solidFill>
          <a:ln w="9525" cap="flat" cmpd="sng" algn="ctr">
            <a:noFill/>
            <a:prstDash val="solid"/>
            <a:round/>
            <a:headEnd type="none" w="med" len="med"/>
            <a:tailEnd type="none" w="med" len="med"/>
          </a:ln>
          <a:effectLst/>
        </p:spPr>
        <p:txBody>
          <a:bodyPr lIns="89142" tIns="44572" rIns="89142" bIns="44572"/>
          <a:lstStyle/>
          <a:p>
            <a:pPr algn="just" defTabSz="3409348">
              <a:defRPr/>
            </a:pPr>
            <a:endParaRPr lang="sv-SE" sz="4200">
              <a:ln>
                <a:solidFill>
                  <a:schemeClr val="bg1"/>
                </a:solidFill>
              </a:ln>
              <a:latin typeface="Arial" panose="020B0604020202020204" pitchFamily="34" charset="0"/>
              <a:cs typeface="Arial" panose="020B0604020202020204" pitchFamily="34" charset="0"/>
            </a:endParaRPr>
          </a:p>
        </p:txBody>
      </p:sp>
      <p:sp>
        <p:nvSpPr>
          <p:cNvPr id="5" name="직사각형 4">
            <a:extLst>
              <a:ext uri="{FF2B5EF4-FFF2-40B4-BE49-F238E27FC236}">
                <a16:creationId xmlns:a16="http://schemas.microsoft.com/office/drawing/2014/main" id="{21402E61-23F6-4FD2-BD84-307A281638E6}"/>
              </a:ext>
            </a:extLst>
          </p:cNvPr>
          <p:cNvSpPr/>
          <p:nvPr/>
        </p:nvSpPr>
        <p:spPr>
          <a:xfrm>
            <a:off x="22821089" y="2079404"/>
            <a:ext cx="5643703" cy="2180845"/>
          </a:xfrm>
          <a:prstGeom prst="rect">
            <a:avLst/>
          </a:prstGeom>
          <a:noFill/>
          <a:ln>
            <a:solidFill>
              <a:srgbClr val="0E1B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4200" dirty="0">
                <a:solidFill>
                  <a:schemeClr val="tx1"/>
                </a:solidFill>
                <a:latin typeface="Arial" panose="020B0604020202020204" pitchFamily="34" charset="0"/>
                <a:cs typeface="Arial" panose="020B0604020202020204" pitchFamily="34" charset="0"/>
              </a:rPr>
              <a:t>Organization LOGO</a:t>
            </a:r>
            <a:endParaRPr lang="ko-KR" altLang="en-US" sz="4200" dirty="0">
              <a:solidFill>
                <a:schemeClr val="tx1"/>
              </a:solidFill>
              <a:latin typeface="Arial" panose="020B0604020202020204" pitchFamily="34" charset="0"/>
              <a:cs typeface="Arial" panose="020B0604020202020204" pitchFamily="34" charset="0"/>
            </a:endParaRPr>
          </a:p>
        </p:txBody>
      </p:sp>
      <p:sp>
        <p:nvSpPr>
          <p:cNvPr id="6" name="Rectangle 35">
            <a:extLst>
              <a:ext uri="{FF2B5EF4-FFF2-40B4-BE49-F238E27FC236}">
                <a16:creationId xmlns:a16="http://schemas.microsoft.com/office/drawing/2014/main" id="{02AF7E27-F93A-47CA-A656-600B1B00EEA2}"/>
              </a:ext>
            </a:extLst>
          </p:cNvPr>
          <p:cNvSpPr/>
          <p:nvPr/>
        </p:nvSpPr>
        <p:spPr bwMode="auto">
          <a:xfrm>
            <a:off x="621228" y="5990091"/>
            <a:ext cx="27542291" cy="25879090"/>
          </a:xfrm>
          <a:prstGeom prst="rect">
            <a:avLst/>
          </a:prstGeom>
          <a:solidFill>
            <a:schemeClr val="bg1">
              <a:lumMod val="95000"/>
            </a:schemeClr>
          </a:solidFill>
          <a:ln w="9525" cap="flat" cmpd="sng" algn="ctr">
            <a:noFill/>
            <a:prstDash val="solid"/>
            <a:round/>
            <a:headEnd type="none" w="med" len="med"/>
            <a:tailEnd type="none" w="med" len="med"/>
          </a:ln>
          <a:effectLst/>
        </p:spPr>
        <p:txBody>
          <a:bodyPr lIns="89142" tIns="44572" rIns="89142" bIns="44572"/>
          <a:lstStyle/>
          <a:p>
            <a:pPr algn="just" defTabSz="3409348">
              <a:defRPr/>
            </a:pPr>
            <a:endParaRPr lang="sv-SE" sz="4200">
              <a:ln>
                <a:solidFill>
                  <a:schemeClr val="bg1"/>
                </a:solidFill>
              </a:ln>
              <a:latin typeface="Arial" panose="020B0604020202020204" pitchFamily="34" charset="0"/>
              <a:cs typeface="Arial" panose="020B0604020202020204" pitchFamily="34" charset="0"/>
            </a:endParaRPr>
          </a:p>
        </p:txBody>
      </p:sp>
      <p:sp>
        <p:nvSpPr>
          <p:cNvPr id="8" name="Text Box 18">
            <a:extLst>
              <a:ext uri="{FF2B5EF4-FFF2-40B4-BE49-F238E27FC236}">
                <a16:creationId xmlns:a16="http://schemas.microsoft.com/office/drawing/2014/main" id="{38BE6A24-2F81-4C8D-BA99-E0BD4F71C737}"/>
              </a:ext>
            </a:extLst>
          </p:cNvPr>
          <p:cNvSpPr txBox="1">
            <a:spLocks noChangeArrowheads="1"/>
          </p:cNvSpPr>
          <p:nvPr/>
        </p:nvSpPr>
        <p:spPr bwMode="auto">
          <a:xfrm>
            <a:off x="1550728" y="17888629"/>
            <a:ext cx="12287192" cy="10618291"/>
          </a:xfrm>
          <a:prstGeom prst="rect">
            <a:avLst/>
          </a:prstGeom>
          <a:noFill/>
        </p:spPr>
        <p:txBody>
          <a:bodyPr wrap="square">
            <a:spAutoFit/>
          </a:bodyPr>
          <a:lstStyle>
            <a:defPPr>
              <a:defRPr lang="en-US"/>
            </a:defPPr>
            <a:lvl1pPr algn="just">
              <a:spcBef>
                <a:spcPct val="0"/>
              </a:spcBef>
              <a:buFontTx/>
              <a:buNone/>
              <a:defRPr sz="4800" b="1">
                <a:latin typeface="Arial" panose="020B0604020202020204" pitchFamily="34" charset="0"/>
                <a:cs typeface="Arial" panose="020B0604020202020204" pitchFamily="34" charset="0"/>
              </a:defRPr>
            </a:lvl1pPr>
          </a:lstStyle>
          <a:p>
            <a:pPr algn="l"/>
            <a:r>
              <a:rPr lang="sv-SE" altLang="en-US" sz="4400" dirty="0"/>
              <a:t>Introduction</a:t>
            </a:r>
          </a:p>
          <a:p>
            <a:pPr algn="l"/>
            <a:r>
              <a:rPr lang="en-US" altLang="ko-KR" sz="4200" b="0" i="1" u="sng" dirty="0"/>
              <a:t>- Your Poster: 80cm (W) x 100cm (H) *Maximum</a:t>
            </a:r>
          </a:p>
          <a:p>
            <a:pPr algn="l"/>
            <a:r>
              <a:rPr lang="en-US" altLang="ko-KR" sz="4200" b="0" i="1" u="sng" dirty="0"/>
              <a:t>- Poster Board: 100cm (W) x 200cm (H)</a:t>
            </a:r>
          </a:p>
          <a:p>
            <a:pPr marL="571500" indent="-571500" algn="l">
              <a:buFontTx/>
              <a:buChar char="-"/>
            </a:pPr>
            <a:r>
              <a:rPr lang="en-US" altLang="ko-KR" sz="4000" b="0" dirty="0"/>
              <a:t>The poster title, author(s)'s name(s) and institution(s) should appear at the top</a:t>
            </a:r>
          </a:p>
          <a:p>
            <a:pPr marL="571500" indent="-571500" algn="l">
              <a:buFontTx/>
              <a:buChar char="-"/>
            </a:pPr>
            <a:endParaRPr lang="en-US" altLang="ko-KR" sz="4000" b="0" dirty="0"/>
          </a:p>
          <a:p>
            <a:pPr algn="l">
              <a:buNone/>
            </a:pPr>
            <a:r>
              <a:rPr lang="en-US" altLang="ko-KR" sz="4000" b="0" dirty="0"/>
              <a:t>- Presenters are responsible for both setting up and removing their posters.</a:t>
            </a:r>
          </a:p>
          <a:p>
            <a:pPr algn="l">
              <a:buNone/>
            </a:pPr>
            <a:r>
              <a:rPr lang="en-US" altLang="ko-KR" sz="4000" b="0" dirty="0"/>
              <a:t>- Please set up your poster by 9 am on your exhibition date and remove it at the end of the day.</a:t>
            </a:r>
          </a:p>
          <a:p>
            <a:pPr algn="l">
              <a:buNone/>
            </a:pPr>
            <a:r>
              <a:rPr lang="en-US" altLang="ko-KR" sz="4000" b="0" dirty="0"/>
              <a:t>- We do not take any responsibility for anything left at the end of the Poster Session.</a:t>
            </a:r>
          </a:p>
          <a:p>
            <a:pPr algn="l">
              <a:buNone/>
            </a:pPr>
            <a:r>
              <a:rPr lang="en-US" altLang="ko-KR" sz="4000" b="0" dirty="0"/>
              <a:t>- Please set up your poster by 9 am on the day of your presentation and remove it at the end of the day.</a:t>
            </a:r>
          </a:p>
          <a:p>
            <a:pPr algn="l">
              <a:buNone/>
            </a:pPr>
            <a:r>
              <a:rPr lang="en-US" altLang="ko-KR" sz="4000" b="0" dirty="0"/>
              <a:t>- We do not take any responsibility for anything left at the end of the Poster Session.</a:t>
            </a:r>
          </a:p>
          <a:p>
            <a:pPr algn="l">
              <a:buNone/>
            </a:pPr>
            <a:r>
              <a:rPr lang="en-US" altLang="ko-KR" sz="4000" b="0" dirty="0"/>
              <a:t>- Adhesive tape will be provided.</a:t>
            </a:r>
            <a:endParaRPr lang="sv-SE" altLang="en-US" sz="4000" b="0" dirty="0"/>
          </a:p>
        </p:txBody>
      </p:sp>
      <p:sp>
        <p:nvSpPr>
          <p:cNvPr id="9" name="Text Box 24">
            <a:extLst>
              <a:ext uri="{FF2B5EF4-FFF2-40B4-BE49-F238E27FC236}">
                <a16:creationId xmlns:a16="http://schemas.microsoft.com/office/drawing/2014/main" id="{ECD0FA56-4A4F-471E-BF81-49BE474ADB42}"/>
              </a:ext>
            </a:extLst>
          </p:cNvPr>
          <p:cNvSpPr txBox="1">
            <a:spLocks noChangeArrowheads="1"/>
          </p:cNvSpPr>
          <p:nvPr/>
        </p:nvSpPr>
        <p:spPr bwMode="auto">
          <a:xfrm>
            <a:off x="15185357" y="7730983"/>
            <a:ext cx="11850403" cy="7112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17925" tIns="83603" rIns="417925" bIns="83603">
            <a:spAutoFit/>
          </a:bodyPr>
          <a:lstStyle>
            <a:lvl1pPr defTabSz="84137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84137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84137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lgn="just" defTabSz="457200">
              <a:spcBef>
                <a:spcPts val="0"/>
              </a:spcBef>
              <a:buNone/>
              <a:defRPr/>
            </a:pPr>
            <a:r>
              <a:rPr lang="sv-SE" altLang="en-US" sz="4800" b="1" dirty="0">
                <a:solidFill>
                  <a:prstClr val="black"/>
                </a:solidFill>
                <a:ea typeface="+mn-ea"/>
                <a:cs typeface="Arial" panose="020B0604020202020204" pitchFamily="34" charset="0"/>
              </a:rPr>
              <a:t>Poster Contents </a:t>
            </a:r>
            <a:r>
              <a:rPr lang="sv-SE" altLang="en-US" sz="3800" b="1" dirty="0">
                <a:ea typeface="+mn-ea"/>
                <a:cs typeface="Arial" panose="020B0604020202020204" pitchFamily="34" charset="0"/>
              </a:rPr>
              <a:t>(Body text: 34 pt regular)</a:t>
            </a:r>
          </a:p>
          <a:p>
            <a:pPr algn="just" defTabSz="457200">
              <a:spcBef>
                <a:spcPts val="0"/>
              </a:spcBef>
              <a:buNone/>
              <a:defRPr/>
            </a:pPr>
            <a:r>
              <a:rPr lang="en-US" altLang="ko-KR" sz="4200" dirty="0">
                <a:solidFill>
                  <a:prstClr val="black"/>
                </a:solidFill>
                <a:ea typeface="맑은 고딕" panose="020B0503020000020004" pitchFamily="50" charset="-127"/>
                <a:cs typeface="Arial" panose="020B0604020202020204" pitchFamily="34" charset="0"/>
              </a:rPr>
              <a:t>Write the purpose(introduction, background), method, result, and conclusion in English. </a:t>
            </a:r>
          </a:p>
          <a:p>
            <a:pPr algn="just" eaLnBrk="1" hangingPunct="1">
              <a:buFontTx/>
              <a:buNone/>
            </a:pPr>
            <a:endParaRPr lang="sv-SE" altLang="en-US" sz="4200" b="1" dirty="0">
              <a:cs typeface="Arial" panose="020B0604020202020204" pitchFamily="34" charset="0"/>
            </a:endParaRPr>
          </a:p>
          <a:p>
            <a:pPr algn="just" eaLnBrk="1" hangingPunct="1">
              <a:buFontTx/>
              <a:buNone/>
            </a:pPr>
            <a:r>
              <a:rPr lang="sv-SE" altLang="en-US" sz="4200" b="1" dirty="0">
                <a:cs typeface="Arial" panose="020B0604020202020204" pitchFamily="34" charset="0"/>
              </a:rPr>
              <a:t>Tip:</a:t>
            </a:r>
          </a:p>
          <a:p>
            <a:pPr algn="just">
              <a:buNone/>
            </a:pPr>
            <a:r>
              <a:rPr lang="sv-SE" altLang="en-US" sz="4200" dirty="0">
                <a:cs typeface="Arial" panose="020B0604020202020204" pitchFamily="34" charset="0"/>
              </a:rPr>
              <a:t>The conclusion first! The purpose of a poster is to reach out with your message! Capture the reader's interest by starting with the most important thing! Present what has been done, by whom with the results and conclusions.</a:t>
            </a:r>
          </a:p>
        </p:txBody>
      </p:sp>
      <p:sp>
        <p:nvSpPr>
          <p:cNvPr id="10" name="Rectangle 31">
            <a:extLst>
              <a:ext uri="{FF2B5EF4-FFF2-40B4-BE49-F238E27FC236}">
                <a16:creationId xmlns:a16="http://schemas.microsoft.com/office/drawing/2014/main" id="{05FAA7CF-E942-4B8F-9C46-99C42D2867D1}"/>
              </a:ext>
            </a:extLst>
          </p:cNvPr>
          <p:cNvSpPr>
            <a:spLocks noChangeArrowheads="1"/>
          </p:cNvSpPr>
          <p:nvPr/>
        </p:nvSpPr>
        <p:spPr bwMode="auto">
          <a:xfrm>
            <a:off x="15408798" y="30064488"/>
            <a:ext cx="11917363" cy="1145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18062" tIns="209027" rIns="418062" bIns="209027"/>
          <a:lstStyle>
            <a:lvl1pPr defTabSz="324802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324802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324802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324802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324802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sv-SE" altLang="en-US" sz="4200" dirty="0">
                <a:solidFill>
                  <a:srgbClr val="000000"/>
                </a:solidFill>
                <a:cs typeface="Arial" panose="020B0604020202020204" pitchFamily="34" charset="0"/>
              </a:rPr>
              <a:t>Always write image captions. 28pt regular</a:t>
            </a:r>
            <a:endParaRPr lang="en-US" altLang="en-US" sz="4200" dirty="0">
              <a:solidFill>
                <a:srgbClr val="000000"/>
              </a:solidFill>
              <a:cs typeface="Arial" panose="020B0604020202020204" pitchFamily="34" charset="0"/>
            </a:endParaRPr>
          </a:p>
        </p:txBody>
      </p:sp>
      <p:sp>
        <p:nvSpPr>
          <p:cNvPr id="11" name="직사각형 10">
            <a:extLst>
              <a:ext uri="{FF2B5EF4-FFF2-40B4-BE49-F238E27FC236}">
                <a16:creationId xmlns:a16="http://schemas.microsoft.com/office/drawing/2014/main" id="{8F39675D-7945-471F-852E-7C3CB15E9ECA}"/>
              </a:ext>
            </a:extLst>
          </p:cNvPr>
          <p:cNvSpPr/>
          <p:nvPr/>
        </p:nvSpPr>
        <p:spPr>
          <a:xfrm>
            <a:off x="15408797" y="25978016"/>
            <a:ext cx="5760000" cy="4140000"/>
          </a:xfrm>
          <a:prstGeom prst="rect">
            <a:avLst/>
          </a:prstGeom>
          <a:solidFill>
            <a:schemeClr val="bg2">
              <a:lumMod val="5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ko-KR" sz="4200" b="1" dirty="0">
                <a:solidFill>
                  <a:srgbClr val="FFFF99"/>
                </a:solidFill>
                <a:latin typeface="Arial" panose="020B0604020202020204" pitchFamily="34" charset="0"/>
                <a:cs typeface="Arial" panose="020B0604020202020204" pitchFamily="34" charset="0"/>
              </a:rPr>
              <a:t>figure</a:t>
            </a:r>
            <a:endParaRPr lang="ko-KR" altLang="en-US" sz="4200" b="1" dirty="0">
              <a:solidFill>
                <a:srgbClr val="FFFF99"/>
              </a:solidFill>
              <a:latin typeface="Arial" panose="020B0604020202020204" pitchFamily="34" charset="0"/>
              <a:cs typeface="Arial" panose="020B0604020202020204" pitchFamily="34" charset="0"/>
            </a:endParaRPr>
          </a:p>
        </p:txBody>
      </p:sp>
      <p:sp>
        <p:nvSpPr>
          <p:cNvPr id="12" name="Rectangle 37">
            <a:extLst>
              <a:ext uri="{FF2B5EF4-FFF2-40B4-BE49-F238E27FC236}">
                <a16:creationId xmlns:a16="http://schemas.microsoft.com/office/drawing/2014/main" id="{8753C77F-AFD1-49F0-9E59-C43C4CA28AD0}"/>
              </a:ext>
            </a:extLst>
          </p:cNvPr>
          <p:cNvSpPr>
            <a:spLocks noChangeArrowheads="1"/>
          </p:cNvSpPr>
          <p:nvPr/>
        </p:nvSpPr>
        <p:spPr bwMode="auto">
          <a:xfrm>
            <a:off x="12078399" y="32745230"/>
            <a:ext cx="8015532" cy="3041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18062" tIns="418062" rIns="418062" bIns="418062">
            <a:spAutoFit/>
          </a:bodyPr>
          <a:lstStyle>
            <a:lvl1pPr defTabSz="654050">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654050">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654050">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654050">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654050">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lgn="just">
              <a:buNone/>
            </a:pPr>
            <a:r>
              <a:rPr lang="sv-SE" altLang="en-US" sz="4200" dirty="0">
                <a:cs typeface="Arial" panose="020B0604020202020204" pitchFamily="34" charset="0"/>
              </a:rPr>
              <a:t>Name</a:t>
            </a:r>
          </a:p>
          <a:p>
            <a:pPr algn="just" eaLnBrk="1" hangingPunct="1">
              <a:buFontTx/>
              <a:buNone/>
            </a:pPr>
            <a:r>
              <a:rPr lang="sv-SE" altLang="en-US" sz="4200" dirty="0">
                <a:cs typeface="Arial" panose="020B0604020202020204" pitchFamily="34" charset="0"/>
              </a:rPr>
              <a:t>Title • Department</a:t>
            </a:r>
          </a:p>
          <a:p>
            <a:pPr algn="just">
              <a:buNone/>
            </a:pPr>
            <a:r>
              <a:rPr lang="sv-SE" altLang="en-US" sz="4200" dirty="0">
                <a:cs typeface="Arial" panose="020B0604020202020204" pitchFamily="34" charset="0"/>
              </a:rPr>
              <a:t>E-mail: name@domain.com</a:t>
            </a:r>
          </a:p>
        </p:txBody>
      </p:sp>
      <p:sp>
        <p:nvSpPr>
          <p:cNvPr id="13" name="テキスト ボックス 5">
            <a:extLst>
              <a:ext uri="{FF2B5EF4-FFF2-40B4-BE49-F238E27FC236}">
                <a16:creationId xmlns:a16="http://schemas.microsoft.com/office/drawing/2014/main" id="{14F72CCE-0651-4559-9D61-6D68D013CEF4}"/>
              </a:ext>
            </a:extLst>
          </p:cNvPr>
          <p:cNvSpPr txBox="1"/>
          <p:nvPr/>
        </p:nvSpPr>
        <p:spPr>
          <a:xfrm>
            <a:off x="1066105" y="33103752"/>
            <a:ext cx="10067711" cy="2554545"/>
          </a:xfrm>
          <a:prstGeom prst="rect">
            <a:avLst/>
          </a:prstGeom>
          <a:noFill/>
        </p:spPr>
        <p:txBody>
          <a:bodyPr wrap="square" rtlCol="0">
            <a:spAutoFit/>
          </a:bodyPr>
          <a:lstStyle/>
          <a:p>
            <a:pPr algn="just"/>
            <a:r>
              <a:rPr lang="en-US" altLang="ja-JP" sz="4000" dirty="0">
                <a:latin typeface="Arial" panose="020B0604020202020204" pitchFamily="34" charset="0"/>
                <a:ea typeface="ＭＳ Ｐゴシック" panose="020B0600070205080204" pitchFamily="34" charset="-128"/>
                <a:cs typeface="Arial" panose="020B0604020202020204" pitchFamily="34" charset="0"/>
              </a:rPr>
              <a:t>Name(s) of the author(s): OOOO </a:t>
            </a:r>
            <a:r>
              <a:rPr lang="en-US" altLang="ja-JP" sz="4000" dirty="0" err="1">
                <a:latin typeface="Arial" panose="020B0604020202020204" pitchFamily="34" charset="0"/>
                <a:ea typeface="ＭＳ Ｐゴシック" panose="020B0600070205080204" pitchFamily="34" charset="-128"/>
                <a:cs typeface="Arial" panose="020B0604020202020204" pitchFamily="34" charset="0"/>
              </a:rPr>
              <a:t>OOOO</a:t>
            </a:r>
            <a:endParaRPr lang="en-US" altLang="ja-JP" sz="4000" dirty="0">
              <a:latin typeface="Arial" panose="020B0604020202020204" pitchFamily="34" charset="0"/>
              <a:ea typeface="ＭＳ Ｐゴシック" panose="020B0600070205080204" pitchFamily="34" charset="-128"/>
              <a:cs typeface="Arial" panose="020B0604020202020204" pitchFamily="34" charset="0"/>
            </a:endParaRPr>
          </a:p>
          <a:p>
            <a:pPr algn="just"/>
            <a:endParaRPr lang="en-US" altLang="ja-JP" sz="4000" dirty="0">
              <a:latin typeface="Arial" panose="020B0604020202020204" pitchFamily="34" charset="0"/>
              <a:ea typeface="ＭＳ Ｐゴシック" panose="020B0600070205080204" pitchFamily="34" charset="-128"/>
              <a:cs typeface="Arial" panose="020B0604020202020204" pitchFamily="34" charset="0"/>
            </a:endParaRPr>
          </a:p>
          <a:p>
            <a:pPr algn="just"/>
            <a:r>
              <a:rPr lang="en-US" altLang="ja-JP" sz="4000" dirty="0">
                <a:latin typeface="Arial" panose="020B0604020202020204" pitchFamily="34" charset="0"/>
                <a:ea typeface="ＭＳ Ｐゴシック" panose="020B0600070205080204" pitchFamily="34" charset="-128"/>
                <a:cs typeface="Arial" panose="020B0604020202020204" pitchFamily="34" charset="0"/>
              </a:rPr>
              <a:t>The authors declare no potential conflicts of interest.</a:t>
            </a:r>
            <a:endParaRPr lang="en-US" altLang="ja-JP" sz="4000" dirty="0">
              <a:latin typeface="Arial" panose="020B0604020202020204" pitchFamily="34" charset="0"/>
              <a:ea typeface="Arial Unicode MS" panose="020B0604020202020204" pitchFamily="50" charset="-128"/>
              <a:cs typeface="Arial" panose="020B0604020202020204" pitchFamily="34" charset="0"/>
            </a:endParaRPr>
          </a:p>
        </p:txBody>
      </p:sp>
      <p:sp>
        <p:nvSpPr>
          <p:cNvPr id="14" name="TextBox 13">
            <a:extLst>
              <a:ext uri="{FF2B5EF4-FFF2-40B4-BE49-F238E27FC236}">
                <a16:creationId xmlns:a16="http://schemas.microsoft.com/office/drawing/2014/main" id="{5867E7DF-E6B6-451B-A9F5-7930387EA11A}"/>
              </a:ext>
            </a:extLst>
          </p:cNvPr>
          <p:cNvSpPr txBox="1"/>
          <p:nvPr/>
        </p:nvSpPr>
        <p:spPr>
          <a:xfrm>
            <a:off x="1530968" y="7756757"/>
            <a:ext cx="11727832" cy="8279190"/>
          </a:xfrm>
          <a:prstGeom prst="rect">
            <a:avLst/>
          </a:prstGeom>
          <a:noFill/>
        </p:spPr>
        <p:txBody>
          <a:bodyPr wrap="square">
            <a:spAutoFit/>
          </a:bodyPr>
          <a:lstStyle/>
          <a:p>
            <a:pPr algn="just" eaLnBrk="1" hangingPunct="1">
              <a:spcBef>
                <a:spcPct val="0"/>
              </a:spcBef>
              <a:buFontTx/>
              <a:buNone/>
            </a:pPr>
            <a:r>
              <a:rPr lang="sv-SE" altLang="en-US" sz="4400" b="1" dirty="0">
                <a:latin typeface="Arial" panose="020B0604020202020204" pitchFamily="34" charset="0"/>
                <a:cs typeface="Arial" panose="020B0604020202020204" pitchFamily="34" charset="0"/>
              </a:rPr>
              <a:t>Poster Guideline</a:t>
            </a:r>
          </a:p>
          <a:p>
            <a:pPr algn="just" eaLnBrk="1" hangingPunct="1">
              <a:spcBef>
                <a:spcPct val="0"/>
              </a:spcBef>
              <a:buFontTx/>
              <a:buNone/>
            </a:pPr>
            <a:r>
              <a:rPr lang="sv-SE" altLang="en-US" sz="4000" dirty="0">
                <a:latin typeface="Arial" panose="020B0604020202020204" pitchFamily="34" charset="0"/>
                <a:cs typeface="Arial" panose="020B0604020202020204" pitchFamily="34" charset="0"/>
              </a:rPr>
              <a:t>This is an example of a poster. Please use the template, but feel free to adjust the areas, image and image size, etc. Just keep the slide size or pixel as guided. </a:t>
            </a:r>
            <a:r>
              <a:rPr lang="en-US" altLang="en-US" sz="4000" dirty="0">
                <a:latin typeface="Arial" panose="020B0604020202020204" pitchFamily="34" charset="0"/>
                <a:cs typeface="Arial" panose="020B0604020202020204" pitchFamily="34" charset="0"/>
              </a:rPr>
              <a:t>KAAACI 2025</a:t>
            </a:r>
            <a:r>
              <a:rPr lang="ko-KR" altLang="en-US" sz="4000" dirty="0">
                <a:latin typeface="Arial" panose="020B0604020202020204" pitchFamily="34" charset="0"/>
                <a:cs typeface="Arial" panose="020B0604020202020204" pitchFamily="34" charset="0"/>
              </a:rPr>
              <a:t> </a:t>
            </a:r>
            <a:r>
              <a:rPr lang="sv-SE" altLang="en-US" sz="4000" dirty="0">
                <a:latin typeface="Arial" panose="020B0604020202020204" pitchFamily="34" charset="0"/>
                <a:cs typeface="Arial" panose="020B0604020202020204" pitchFamily="34" charset="0"/>
              </a:rPr>
              <a:t>posters will be shown on Virtual Website.</a:t>
            </a:r>
          </a:p>
          <a:p>
            <a:pPr algn="just" eaLnBrk="1" hangingPunct="1">
              <a:spcBef>
                <a:spcPct val="0"/>
              </a:spcBef>
              <a:buFontTx/>
              <a:buNone/>
            </a:pPr>
            <a:endParaRPr lang="sv-SE" altLang="en-US" sz="4400" b="1" dirty="0">
              <a:latin typeface="Arial" panose="020B0604020202020204" pitchFamily="34" charset="0"/>
              <a:cs typeface="Arial" panose="020B0604020202020204" pitchFamily="34" charset="0"/>
            </a:endParaRPr>
          </a:p>
          <a:p>
            <a:pPr algn="just" eaLnBrk="1" hangingPunct="1">
              <a:spcBef>
                <a:spcPct val="0"/>
              </a:spcBef>
              <a:buFontTx/>
              <a:buNone/>
            </a:pPr>
            <a:r>
              <a:rPr lang="sv-SE" altLang="en-US" sz="4400" b="1" dirty="0">
                <a:latin typeface="Arial" panose="020B0604020202020204" pitchFamily="34" charset="0"/>
                <a:cs typeface="Arial" panose="020B0604020202020204" pitchFamily="34" charset="0"/>
              </a:rPr>
              <a:t>Sub-title (headlines: 44 pt bold)</a:t>
            </a:r>
            <a:endParaRPr lang="sv-SE" altLang="en-US" sz="4400" b="1" i="1" dirty="0">
              <a:latin typeface="Arial" panose="020B0604020202020204" pitchFamily="34" charset="0"/>
              <a:cs typeface="Arial" panose="020B0604020202020204" pitchFamily="34" charset="0"/>
            </a:endParaRPr>
          </a:p>
          <a:p>
            <a:pPr algn="just">
              <a:buNone/>
            </a:pPr>
            <a:r>
              <a:rPr lang="sv-SE" altLang="en-US" sz="4000" dirty="0">
                <a:latin typeface="Arial" panose="020B0604020202020204" pitchFamily="34" charset="0"/>
                <a:cs typeface="Arial" panose="020B0604020202020204" pitchFamily="34" charset="0"/>
              </a:rPr>
              <a:t>If a poster is to be read vertically and at a distance, the letters should be a proper size in a commonly used font. Left aligned text is most easily read. Max 45 keystrokes per line and 4-6 lines per parapgraph. </a:t>
            </a:r>
            <a:endParaRPr lang="sv-SE" altLang="en-US" sz="4000" dirty="0">
              <a:solidFill>
                <a:srgbClr val="FF0000"/>
              </a:solidFill>
              <a:latin typeface="Arial" panose="020B0604020202020204" pitchFamily="34" charset="0"/>
              <a:cs typeface="Arial" panose="020B0604020202020204" pitchFamily="34" charset="0"/>
            </a:endParaRPr>
          </a:p>
        </p:txBody>
      </p:sp>
      <p:sp>
        <p:nvSpPr>
          <p:cNvPr id="15" name="テキスト ボックス 6">
            <a:extLst>
              <a:ext uri="{FF2B5EF4-FFF2-40B4-BE49-F238E27FC236}">
                <a16:creationId xmlns:a16="http://schemas.microsoft.com/office/drawing/2014/main" id="{868266E0-CA4E-4C0C-8832-B59D22BB92D3}"/>
              </a:ext>
            </a:extLst>
          </p:cNvPr>
          <p:cNvSpPr txBox="1"/>
          <p:nvPr/>
        </p:nvSpPr>
        <p:spPr>
          <a:xfrm>
            <a:off x="20588568" y="33896805"/>
            <a:ext cx="2728632" cy="738664"/>
          </a:xfrm>
          <a:prstGeom prst="rect">
            <a:avLst/>
          </a:prstGeom>
          <a:solidFill>
            <a:srgbClr val="FF0000"/>
          </a:solidFill>
          <a:ln w="12700">
            <a:noFill/>
          </a:ln>
        </p:spPr>
        <p:txBody>
          <a:bodyPr wrap="none" rtlCol="0">
            <a:spAutoFit/>
          </a:bodyPr>
          <a:lstStyle/>
          <a:p>
            <a:pPr algn="just"/>
            <a:r>
              <a:rPr lang="en-US" altLang="ja-JP" sz="4200" dirty="0">
                <a:solidFill>
                  <a:schemeClr val="bg1"/>
                </a:solidFill>
                <a:latin typeface="Arial" panose="020B0604020202020204" pitchFamily="34" charset="0"/>
                <a:cs typeface="Arial" panose="020B0604020202020204" pitchFamily="34" charset="0"/>
              </a:rPr>
              <a:t>EXAMPLE</a:t>
            </a:r>
            <a:endParaRPr kumimoji="1" lang="ja-JP" altLang="en-US" sz="4200" dirty="0">
              <a:solidFill>
                <a:schemeClr val="bg1"/>
              </a:solidFill>
              <a:latin typeface="Arial" panose="020B0604020202020204" pitchFamily="34" charset="0"/>
              <a:cs typeface="Arial" panose="020B0604020202020204" pitchFamily="34" charset="0"/>
            </a:endParaRPr>
          </a:p>
        </p:txBody>
      </p:sp>
      <p:sp>
        <p:nvSpPr>
          <p:cNvPr id="16" name="Text Box 24">
            <a:extLst>
              <a:ext uri="{FF2B5EF4-FFF2-40B4-BE49-F238E27FC236}">
                <a16:creationId xmlns:a16="http://schemas.microsoft.com/office/drawing/2014/main" id="{DBEA791F-B8B3-409D-AB40-A051EDBDFAA7}"/>
              </a:ext>
            </a:extLst>
          </p:cNvPr>
          <p:cNvSpPr txBox="1">
            <a:spLocks noChangeArrowheads="1"/>
          </p:cNvSpPr>
          <p:nvPr/>
        </p:nvSpPr>
        <p:spPr bwMode="auto">
          <a:xfrm>
            <a:off x="0" y="4666802"/>
            <a:ext cx="28800425" cy="91673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417925" tIns="83603" rIns="417925" bIns="83603">
            <a:spAutoFit/>
          </a:bodyPr>
          <a:lstStyle>
            <a:lvl1pPr defTabSz="84137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84137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84137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lgn="ctr" defTabSz="960120" latinLnBrk="1">
              <a:lnSpc>
                <a:spcPct val="90000"/>
              </a:lnSpc>
              <a:spcBef>
                <a:spcPts val="1050"/>
              </a:spcBef>
              <a:buNone/>
              <a:defRPr/>
            </a:pPr>
            <a:r>
              <a:rPr lang="sv-SE" altLang="en-US" sz="5400" i="1" dirty="0">
                <a:cs typeface="Arial" panose="020B0604020202020204" pitchFamily="34" charset="0"/>
              </a:rPr>
              <a:t>Names and Affiliations of the authors (54 pt regular)</a:t>
            </a:r>
            <a:endParaRPr lang="en-US" altLang="en-US" sz="5400" i="1" dirty="0">
              <a:cs typeface="Arial" panose="020B0604020202020204" pitchFamily="34" charset="0"/>
            </a:endParaRPr>
          </a:p>
        </p:txBody>
      </p:sp>
      <p:sp>
        <p:nvSpPr>
          <p:cNvPr id="17" name="Text Box 24">
            <a:extLst>
              <a:ext uri="{FF2B5EF4-FFF2-40B4-BE49-F238E27FC236}">
                <a16:creationId xmlns:a16="http://schemas.microsoft.com/office/drawing/2014/main" id="{037E6C13-7E17-42A4-AEF1-306E11924F07}"/>
              </a:ext>
            </a:extLst>
          </p:cNvPr>
          <p:cNvSpPr txBox="1">
            <a:spLocks noChangeArrowheads="1"/>
          </p:cNvSpPr>
          <p:nvPr/>
        </p:nvSpPr>
        <p:spPr bwMode="auto">
          <a:xfrm>
            <a:off x="6520807" y="825690"/>
            <a:ext cx="15758809" cy="3449352"/>
          </a:xfrm>
          <a:prstGeom prst="rect">
            <a:avLst/>
          </a:prstGeom>
          <a:noFill/>
          <a:ln w="9525">
            <a:solidFill>
              <a:srgbClr val="0E1B82"/>
            </a:solidFill>
            <a:miter lim="800000"/>
            <a:headEnd/>
            <a:tailEnd/>
          </a:ln>
          <a:extLst>
            <a:ext uri="{909E8E84-426E-40DD-AFC4-6F175D3DCCD1}">
              <a14:hiddenFill xmlns:a14="http://schemas.microsoft.com/office/drawing/2010/main">
                <a:solidFill>
                  <a:srgbClr val="FFFFFF"/>
                </a:solidFill>
              </a14:hiddenFill>
            </a:ext>
          </a:extLst>
        </p:spPr>
        <p:txBody>
          <a:bodyPr wrap="square" lIns="417925" tIns="83603" rIns="417925" bIns="83603">
            <a:spAutoFit/>
          </a:bodyPr>
          <a:lstStyle>
            <a:lvl1pPr defTabSz="84137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84137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84137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lgn="ctr">
              <a:lnSpc>
                <a:spcPct val="130000"/>
              </a:lnSpc>
              <a:buNone/>
            </a:pPr>
            <a:r>
              <a:rPr lang="en-US" altLang="ko-KR" sz="8000" b="1" dirty="0"/>
              <a:t>Title </a:t>
            </a:r>
            <a:r>
              <a:rPr lang="sv-SE" altLang="en-US" sz="8000" b="1" dirty="0">
                <a:cs typeface="Arial" panose="020B0604020202020204" pitchFamily="34" charset="0"/>
              </a:rPr>
              <a:t>(80 pt, regular)</a:t>
            </a:r>
          </a:p>
          <a:p>
            <a:pPr algn="ctr">
              <a:lnSpc>
                <a:spcPct val="130000"/>
              </a:lnSpc>
              <a:buNone/>
            </a:pPr>
            <a:r>
              <a:rPr lang="en-US" altLang="ko-KR" sz="8000" b="1" dirty="0"/>
              <a:t>Title </a:t>
            </a:r>
            <a:r>
              <a:rPr lang="sv-SE" altLang="en-US" sz="8000" b="1" dirty="0">
                <a:cs typeface="Arial" panose="020B0604020202020204" pitchFamily="34" charset="0"/>
              </a:rPr>
              <a:t>(80 pt, regular)</a:t>
            </a:r>
          </a:p>
        </p:txBody>
      </p:sp>
      <p:sp>
        <p:nvSpPr>
          <p:cNvPr id="18" name="テキスト ボックス 4">
            <a:extLst>
              <a:ext uri="{FF2B5EF4-FFF2-40B4-BE49-F238E27FC236}">
                <a16:creationId xmlns:a16="http://schemas.microsoft.com/office/drawing/2014/main" id="{E7733057-D59A-4C20-8CFF-D7E5DFB973D5}"/>
              </a:ext>
            </a:extLst>
          </p:cNvPr>
          <p:cNvSpPr txBox="1"/>
          <p:nvPr/>
        </p:nvSpPr>
        <p:spPr>
          <a:xfrm>
            <a:off x="1119558" y="32373318"/>
            <a:ext cx="7744737" cy="738664"/>
          </a:xfrm>
          <a:prstGeom prst="rect">
            <a:avLst/>
          </a:prstGeom>
          <a:solidFill>
            <a:srgbClr val="0D1256"/>
          </a:solidFill>
        </p:spPr>
        <p:txBody>
          <a:bodyPr wrap="square" rtlCol="0">
            <a:spAutoFit/>
          </a:bodyPr>
          <a:lstStyle/>
          <a:p>
            <a:pPr algn="just"/>
            <a:r>
              <a:rPr lang="en-US" altLang="ja-JP" sz="4200" dirty="0">
                <a:solidFill>
                  <a:schemeClr val="bg1"/>
                </a:solidFill>
                <a:effectLst>
                  <a:outerShdw blurRad="38100" dist="38100" dir="2700000" algn="tl">
                    <a:srgbClr val="000000">
                      <a:alpha val="43137"/>
                    </a:srgbClr>
                  </a:outerShdw>
                </a:effectLst>
                <a:latin typeface="Arial" panose="020B0604020202020204" pitchFamily="34" charset="0"/>
                <a:ea typeface="Arial Unicode MS" panose="020B0604020202020204" pitchFamily="50" charset="-128"/>
                <a:cs typeface="Arial" panose="020B0604020202020204" pitchFamily="34" charset="0"/>
              </a:rPr>
              <a:t>Disclosure of Conflict of Interest</a:t>
            </a:r>
            <a:endParaRPr kumimoji="1" lang="ja-JP" altLang="en-US" sz="4200" dirty="0">
              <a:solidFill>
                <a:schemeClr val="bg1"/>
              </a:solidFill>
              <a:effectLst>
                <a:outerShdw blurRad="38100" dist="38100" dir="2700000" algn="tl">
                  <a:srgbClr val="000000">
                    <a:alpha val="43137"/>
                  </a:srgbClr>
                </a:outerShdw>
              </a:effectLst>
              <a:latin typeface="Arial" panose="020B0604020202020204" pitchFamily="34" charset="0"/>
              <a:ea typeface="Arial Unicode MS" panose="020B0604020202020204" pitchFamily="50" charset="-128"/>
              <a:cs typeface="Arial" panose="020B0604020202020204" pitchFamily="34" charset="0"/>
            </a:endParaRPr>
          </a:p>
        </p:txBody>
      </p:sp>
      <p:sp>
        <p:nvSpPr>
          <p:cNvPr id="19" name="テキスト ボックス 4">
            <a:extLst>
              <a:ext uri="{FF2B5EF4-FFF2-40B4-BE49-F238E27FC236}">
                <a16:creationId xmlns:a16="http://schemas.microsoft.com/office/drawing/2014/main" id="{088D3785-090E-4DCF-80E9-B8C2BE2C534E}"/>
              </a:ext>
            </a:extLst>
          </p:cNvPr>
          <p:cNvSpPr txBox="1"/>
          <p:nvPr/>
        </p:nvSpPr>
        <p:spPr>
          <a:xfrm>
            <a:off x="12349195" y="32359248"/>
            <a:ext cx="7744737" cy="738664"/>
          </a:xfrm>
          <a:prstGeom prst="rect">
            <a:avLst/>
          </a:prstGeom>
          <a:solidFill>
            <a:srgbClr val="0D1256"/>
          </a:solidFill>
        </p:spPr>
        <p:txBody>
          <a:bodyPr wrap="square" rtlCol="0">
            <a:spAutoFit/>
          </a:bodyPr>
          <a:lstStyle/>
          <a:p>
            <a:pPr algn="just"/>
            <a:r>
              <a:rPr lang="en-US" altLang="ja-JP" sz="4200" dirty="0">
                <a:solidFill>
                  <a:schemeClr val="bg1"/>
                </a:solidFill>
                <a:effectLst>
                  <a:outerShdw blurRad="38100" dist="38100" dir="2700000" algn="tl">
                    <a:srgbClr val="000000">
                      <a:alpha val="43137"/>
                    </a:srgbClr>
                  </a:outerShdw>
                </a:effectLst>
                <a:latin typeface="Arial" panose="020B0604020202020204" pitchFamily="34" charset="0"/>
                <a:ea typeface="Arial Unicode MS" panose="020B0604020202020204" pitchFamily="50" charset="-128"/>
                <a:cs typeface="Arial" panose="020B0604020202020204" pitchFamily="34" charset="0"/>
              </a:rPr>
              <a:t>Presenting Author</a:t>
            </a:r>
            <a:endParaRPr kumimoji="1" lang="ja-JP" altLang="en-US" sz="4200" dirty="0">
              <a:solidFill>
                <a:schemeClr val="bg1"/>
              </a:solidFill>
              <a:effectLst>
                <a:outerShdw blurRad="38100" dist="38100" dir="2700000" algn="tl">
                  <a:srgbClr val="000000">
                    <a:alpha val="43137"/>
                  </a:srgbClr>
                </a:outerShdw>
              </a:effectLst>
              <a:latin typeface="Arial" panose="020B0604020202020204" pitchFamily="34" charset="0"/>
              <a:ea typeface="Arial Unicode MS" panose="020B0604020202020204" pitchFamily="50" charset="-128"/>
              <a:cs typeface="Arial" panose="020B0604020202020204" pitchFamily="34" charset="0"/>
            </a:endParaRPr>
          </a:p>
        </p:txBody>
      </p:sp>
      <p:cxnSp>
        <p:nvCxnSpPr>
          <p:cNvPr id="20" name="직선 연결선 19">
            <a:extLst>
              <a:ext uri="{FF2B5EF4-FFF2-40B4-BE49-F238E27FC236}">
                <a16:creationId xmlns:a16="http://schemas.microsoft.com/office/drawing/2014/main" id="{F8A8D6E4-01D4-4E8B-8DFF-C5B429627FBB}"/>
              </a:ext>
            </a:extLst>
          </p:cNvPr>
          <p:cNvCxnSpPr>
            <a:cxnSpLocks/>
          </p:cNvCxnSpPr>
          <p:nvPr/>
        </p:nvCxnSpPr>
        <p:spPr>
          <a:xfrm>
            <a:off x="621228" y="5950566"/>
            <a:ext cx="27542291" cy="0"/>
          </a:xfrm>
          <a:prstGeom prst="line">
            <a:avLst/>
          </a:prstGeom>
          <a:ln>
            <a:solidFill>
              <a:srgbClr val="0E1B82"/>
            </a:solidFill>
          </a:ln>
        </p:spPr>
        <p:style>
          <a:lnRef idx="1">
            <a:schemeClr val="accent1"/>
          </a:lnRef>
          <a:fillRef idx="0">
            <a:schemeClr val="accent1"/>
          </a:fillRef>
          <a:effectRef idx="0">
            <a:schemeClr val="accent1"/>
          </a:effectRef>
          <a:fontRef idx="minor">
            <a:schemeClr val="tx1"/>
          </a:fontRef>
        </p:style>
      </p:cxnSp>
      <p:sp>
        <p:nvSpPr>
          <p:cNvPr id="21" name="직사각형 20">
            <a:extLst>
              <a:ext uri="{FF2B5EF4-FFF2-40B4-BE49-F238E27FC236}">
                <a16:creationId xmlns:a16="http://schemas.microsoft.com/office/drawing/2014/main" id="{0675160F-C6D9-4ADB-BC0B-AFAC5D1670B8}"/>
              </a:ext>
            </a:extLst>
          </p:cNvPr>
          <p:cNvSpPr/>
          <p:nvPr/>
        </p:nvSpPr>
        <p:spPr>
          <a:xfrm>
            <a:off x="21489697" y="25978016"/>
            <a:ext cx="5760000" cy="4140000"/>
          </a:xfrm>
          <a:prstGeom prst="rect">
            <a:avLst/>
          </a:prstGeom>
          <a:solidFill>
            <a:schemeClr val="bg2">
              <a:lumMod val="5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ko-KR" sz="4200" b="1" dirty="0">
                <a:solidFill>
                  <a:srgbClr val="FFFF99"/>
                </a:solidFill>
                <a:latin typeface="Arial" panose="020B0604020202020204" pitchFamily="34" charset="0"/>
                <a:cs typeface="Arial" panose="020B0604020202020204" pitchFamily="34" charset="0"/>
              </a:rPr>
              <a:t>figure</a:t>
            </a:r>
            <a:endParaRPr lang="ko-KR" altLang="en-US" sz="4200" b="1" dirty="0">
              <a:solidFill>
                <a:srgbClr val="FFFF99"/>
              </a:solidFill>
              <a:latin typeface="Arial" panose="020B0604020202020204" pitchFamily="34" charset="0"/>
              <a:cs typeface="Arial" panose="020B0604020202020204" pitchFamily="34" charset="0"/>
            </a:endParaRPr>
          </a:p>
        </p:txBody>
      </p:sp>
      <p:sp>
        <p:nvSpPr>
          <p:cNvPr id="22" name="직사각형 21">
            <a:extLst>
              <a:ext uri="{FF2B5EF4-FFF2-40B4-BE49-F238E27FC236}">
                <a16:creationId xmlns:a16="http://schemas.microsoft.com/office/drawing/2014/main" id="{EE13F855-9794-4046-AE6B-534D85B93F77}"/>
              </a:ext>
            </a:extLst>
          </p:cNvPr>
          <p:cNvSpPr/>
          <p:nvPr/>
        </p:nvSpPr>
        <p:spPr>
          <a:xfrm>
            <a:off x="1550728" y="6391765"/>
            <a:ext cx="5397910" cy="1006473"/>
          </a:xfrm>
          <a:prstGeom prst="rect">
            <a:avLst/>
          </a:prstGeom>
          <a:solidFill>
            <a:srgbClr val="0E1B8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4400" b="1">
                <a:solidFill>
                  <a:schemeClr val="bg1"/>
                </a:solidFill>
                <a:latin typeface="Arial" panose="020B0604020202020204" pitchFamily="34" charset="0"/>
                <a:cs typeface="Arial" panose="020B0604020202020204" pitchFamily="34" charset="0"/>
              </a:rPr>
              <a:t>Background</a:t>
            </a:r>
            <a:endParaRPr lang="ko-KR" altLang="en-US" sz="4400"/>
          </a:p>
        </p:txBody>
      </p:sp>
      <p:sp>
        <p:nvSpPr>
          <p:cNvPr id="23" name="TextBox 22">
            <a:extLst>
              <a:ext uri="{FF2B5EF4-FFF2-40B4-BE49-F238E27FC236}">
                <a16:creationId xmlns:a16="http://schemas.microsoft.com/office/drawing/2014/main" id="{355A0769-B85A-4220-89FC-9CB21E21CEA1}"/>
              </a:ext>
            </a:extLst>
          </p:cNvPr>
          <p:cNvSpPr txBox="1"/>
          <p:nvPr/>
        </p:nvSpPr>
        <p:spPr>
          <a:xfrm>
            <a:off x="22821088" y="453501"/>
            <a:ext cx="5643703" cy="1529458"/>
          </a:xfrm>
          <a:prstGeom prst="rect">
            <a:avLst/>
          </a:prstGeom>
          <a:noFill/>
        </p:spPr>
        <p:txBody>
          <a:bodyPr wrap="square">
            <a:spAutoFit/>
          </a:bodyPr>
          <a:lstStyle/>
          <a:p>
            <a:pPr algn="r">
              <a:lnSpc>
                <a:spcPct val="130000"/>
              </a:lnSpc>
            </a:pPr>
            <a:r>
              <a:rPr lang="en-US" altLang="ko-KR" sz="3600" b="1" i="1" dirty="0">
                <a:solidFill>
                  <a:srgbClr val="00B0F0"/>
                </a:solidFill>
                <a:latin typeface="Arial" panose="020B0604020202020204" pitchFamily="34" charset="0"/>
                <a:cs typeface="Arial" panose="020B0604020202020204" pitchFamily="34" charset="0"/>
              </a:rPr>
              <a:t>Presentation Number</a:t>
            </a:r>
            <a:br>
              <a:rPr lang="en-US" altLang="ko-KR" sz="3600" b="1" i="1" dirty="0">
                <a:solidFill>
                  <a:srgbClr val="002060"/>
                </a:solidFill>
                <a:latin typeface="Arial" panose="020B0604020202020204" pitchFamily="34" charset="0"/>
                <a:cs typeface="Arial" panose="020B0604020202020204" pitchFamily="34" charset="0"/>
              </a:rPr>
            </a:br>
            <a:r>
              <a:rPr lang="en-US" altLang="ko-KR" sz="4000" b="1" i="1" dirty="0">
                <a:solidFill>
                  <a:srgbClr val="002060"/>
                </a:solidFill>
                <a:latin typeface="Arial" panose="020B0604020202020204" pitchFamily="34" charset="0"/>
                <a:cs typeface="Arial" panose="020B0604020202020204" pitchFamily="34" charset="0"/>
              </a:rPr>
              <a:t>Poster-01</a:t>
            </a:r>
            <a:endParaRPr lang="ko-KR" altLang="en-US" sz="3600" b="1" i="1" dirty="0">
              <a:solidFill>
                <a:srgbClr val="002060"/>
              </a:solidFill>
              <a:latin typeface="Arial" panose="020B0604020202020204" pitchFamily="34" charset="0"/>
              <a:cs typeface="Arial" panose="020B0604020202020204" pitchFamily="34" charset="0"/>
            </a:endParaRPr>
          </a:p>
        </p:txBody>
      </p:sp>
      <p:sp>
        <p:nvSpPr>
          <p:cNvPr id="24" name="직사각형 23">
            <a:extLst>
              <a:ext uri="{FF2B5EF4-FFF2-40B4-BE49-F238E27FC236}">
                <a16:creationId xmlns:a16="http://schemas.microsoft.com/office/drawing/2014/main" id="{B12D2A81-BB52-4376-ACEA-3B3432353A63}"/>
              </a:ext>
            </a:extLst>
          </p:cNvPr>
          <p:cNvSpPr/>
          <p:nvPr/>
        </p:nvSpPr>
        <p:spPr>
          <a:xfrm>
            <a:off x="1550728" y="16504645"/>
            <a:ext cx="5397910" cy="1006473"/>
          </a:xfrm>
          <a:prstGeom prst="rect">
            <a:avLst/>
          </a:prstGeom>
          <a:solidFill>
            <a:srgbClr val="0E1B8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4400" b="1" dirty="0">
                <a:solidFill>
                  <a:schemeClr val="bg1"/>
                </a:solidFill>
                <a:latin typeface="Arial" panose="020B0604020202020204" pitchFamily="34" charset="0"/>
                <a:cs typeface="Arial" panose="020B0604020202020204" pitchFamily="34" charset="0"/>
              </a:rPr>
              <a:t>Methods</a:t>
            </a:r>
            <a:endParaRPr lang="ko-KR" altLang="en-US" sz="4400" dirty="0"/>
          </a:p>
        </p:txBody>
      </p:sp>
      <p:sp>
        <p:nvSpPr>
          <p:cNvPr id="25" name="직사각형 24">
            <a:extLst>
              <a:ext uri="{FF2B5EF4-FFF2-40B4-BE49-F238E27FC236}">
                <a16:creationId xmlns:a16="http://schemas.microsoft.com/office/drawing/2014/main" id="{38602D9F-93F7-4B31-9F45-7ECB3EFC8844}"/>
              </a:ext>
            </a:extLst>
          </p:cNvPr>
          <p:cNvSpPr/>
          <p:nvPr/>
        </p:nvSpPr>
        <p:spPr>
          <a:xfrm>
            <a:off x="15185357" y="6386514"/>
            <a:ext cx="5397910" cy="1006473"/>
          </a:xfrm>
          <a:prstGeom prst="rect">
            <a:avLst/>
          </a:prstGeom>
          <a:solidFill>
            <a:srgbClr val="0E1B8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4400" b="1" dirty="0">
                <a:solidFill>
                  <a:schemeClr val="bg1"/>
                </a:solidFill>
                <a:latin typeface="Arial" panose="020B0604020202020204" pitchFamily="34" charset="0"/>
                <a:cs typeface="Arial" panose="020B0604020202020204" pitchFamily="34" charset="0"/>
              </a:rPr>
              <a:t>Key Results</a:t>
            </a:r>
            <a:endParaRPr lang="ko-KR" altLang="en-US" sz="4400" dirty="0"/>
          </a:p>
        </p:txBody>
      </p:sp>
      <p:sp>
        <p:nvSpPr>
          <p:cNvPr id="26" name="직사각형 25">
            <a:extLst>
              <a:ext uri="{FF2B5EF4-FFF2-40B4-BE49-F238E27FC236}">
                <a16:creationId xmlns:a16="http://schemas.microsoft.com/office/drawing/2014/main" id="{F5AE6349-5A38-4948-AE86-C69343E41B91}"/>
              </a:ext>
            </a:extLst>
          </p:cNvPr>
          <p:cNvSpPr/>
          <p:nvPr/>
        </p:nvSpPr>
        <p:spPr>
          <a:xfrm>
            <a:off x="15185357" y="16504645"/>
            <a:ext cx="5397910" cy="1006473"/>
          </a:xfrm>
          <a:prstGeom prst="rect">
            <a:avLst/>
          </a:prstGeom>
          <a:solidFill>
            <a:srgbClr val="0E1B8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4400" b="1" dirty="0">
                <a:solidFill>
                  <a:schemeClr val="bg1"/>
                </a:solidFill>
                <a:latin typeface="Arial" panose="020B0604020202020204" pitchFamily="34" charset="0"/>
                <a:cs typeface="Arial" panose="020B0604020202020204" pitchFamily="34" charset="0"/>
              </a:rPr>
              <a:t>Conclusion</a:t>
            </a:r>
            <a:endParaRPr lang="ko-KR" altLang="en-US" sz="4400" dirty="0"/>
          </a:p>
        </p:txBody>
      </p:sp>
      <p:sp>
        <p:nvSpPr>
          <p:cNvPr id="28" name="Text Box 24">
            <a:extLst>
              <a:ext uri="{FF2B5EF4-FFF2-40B4-BE49-F238E27FC236}">
                <a16:creationId xmlns:a16="http://schemas.microsoft.com/office/drawing/2014/main" id="{9A8C9143-A890-4C5C-ABAC-35E04A76E62E}"/>
              </a:ext>
            </a:extLst>
          </p:cNvPr>
          <p:cNvSpPr txBox="1">
            <a:spLocks noChangeArrowheads="1"/>
          </p:cNvSpPr>
          <p:nvPr/>
        </p:nvSpPr>
        <p:spPr bwMode="auto">
          <a:xfrm>
            <a:off x="15185357" y="18324225"/>
            <a:ext cx="12064340" cy="6693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17925" tIns="83603" rIns="417925" bIns="83603">
            <a:spAutoFit/>
          </a:bodyPr>
          <a:lstStyle>
            <a:lvl1pPr defTabSz="84137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84137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84137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lgn="just">
              <a:buNone/>
            </a:pPr>
            <a:r>
              <a:rPr lang="sv-SE" altLang="en-US" sz="4000" b="1" dirty="0">
                <a:cs typeface="Arial" panose="020B0604020202020204" pitchFamily="34" charset="0"/>
              </a:rPr>
              <a:t>Poster Viewing: </a:t>
            </a:r>
          </a:p>
          <a:p>
            <a:pPr algn="l">
              <a:buNone/>
            </a:pPr>
            <a:r>
              <a:rPr lang="en-US" altLang="ko-KR" sz="4000" dirty="0">
                <a:cs typeface="Arial" panose="020B0604020202020204" pitchFamily="34" charset="0"/>
              </a:rPr>
              <a:t>Poster presenters are recommended to post the presentation materials on the poster board in Exhibition Hall during post time.</a:t>
            </a:r>
          </a:p>
          <a:p>
            <a:pPr algn="l">
              <a:buNone/>
            </a:pPr>
            <a:r>
              <a:rPr lang="en-US" altLang="ko-KR" sz="4000" dirty="0">
                <a:cs typeface="Arial" panose="020B0604020202020204" pitchFamily="34" charset="0"/>
              </a:rPr>
              <a:t>If you are a poster presenter, you must make a presentation and answer the questions from other participants or judges during presentation time. </a:t>
            </a:r>
          </a:p>
          <a:p>
            <a:pPr algn="l">
              <a:buNone/>
            </a:pPr>
            <a:br>
              <a:rPr lang="en-US" altLang="ko-KR" sz="4000" dirty="0">
                <a:cs typeface="Arial" panose="020B0604020202020204" pitchFamily="34" charset="0"/>
              </a:rPr>
            </a:br>
            <a:r>
              <a:rPr lang="en-US" altLang="ko-KR" sz="4000" dirty="0">
                <a:cs typeface="Arial" panose="020B0604020202020204" pitchFamily="34" charset="0"/>
              </a:rPr>
              <a:t>Presenters who No-Show may see limitations to present at the KAAACI meetings in the future</a:t>
            </a:r>
          </a:p>
        </p:txBody>
      </p:sp>
    </p:spTree>
    <p:extLst>
      <p:ext uri="{BB962C8B-B14F-4D97-AF65-F5344CB8AC3E}">
        <p14:creationId xmlns:p14="http://schemas.microsoft.com/office/powerpoint/2010/main" val="1108370574"/>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테마">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TotalTime>
  <Words>480</Words>
  <Application>Microsoft Office PowerPoint</Application>
  <PresentationFormat>사용자 지정</PresentationFormat>
  <Paragraphs>46</Paragraphs>
  <Slides>1</Slides>
  <Notes>0</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vt:i4>
      </vt:variant>
    </vt:vector>
  </HeadingPairs>
  <TitlesOfParts>
    <vt:vector size="6" baseType="lpstr">
      <vt:lpstr>맑은 고딕</vt:lpstr>
      <vt:lpstr>Arial</vt:lpstr>
      <vt:lpstr>Calibri</vt:lpstr>
      <vt:lpstr>Calibri Light</vt:lpstr>
      <vt:lpstr>Office 테마</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씨엠스[CMS]</dc:creator>
  <cp:lastModifiedBy>info@pcocms.com</cp:lastModifiedBy>
  <cp:revision>15</cp:revision>
  <dcterms:created xsi:type="dcterms:W3CDTF">2022-02-03T06:23:18Z</dcterms:created>
  <dcterms:modified xsi:type="dcterms:W3CDTF">2025-04-16T03:23:07Z</dcterms:modified>
</cp:coreProperties>
</file>